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 id="2147483755" r:id="rId5"/>
  </p:sldMasterIdLst>
  <p:notesMasterIdLst>
    <p:notesMasterId r:id="rId23"/>
  </p:notesMasterIdLst>
  <p:handoutMasterIdLst>
    <p:handoutMasterId r:id="rId24"/>
  </p:handoutMasterIdLst>
  <p:sldIdLst>
    <p:sldId id="367" r:id="rId6"/>
    <p:sldId id="359" r:id="rId7"/>
    <p:sldId id="419" r:id="rId8"/>
    <p:sldId id="404" r:id="rId9"/>
    <p:sldId id="427" r:id="rId10"/>
    <p:sldId id="428" r:id="rId11"/>
    <p:sldId id="429" r:id="rId12"/>
    <p:sldId id="430" r:id="rId13"/>
    <p:sldId id="444" r:id="rId14"/>
    <p:sldId id="420" r:id="rId15"/>
    <p:sldId id="454" r:id="rId16"/>
    <p:sldId id="459" r:id="rId17"/>
    <p:sldId id="455" r:id="rId18"/>
    <p:sldId id="456" r:id="rId19"/>
    <p:sldId id="461" r:id="rId20"/>
    <p:sldId id="460" r:id="rId21"/>
    <p:sldId id="416" r:id="rId22"/>
  </p:sldIdLst>
  <p:sldSz cx="9144000" cy="5143500" type="screen16x9"/>
  <p:notesSz cx="7315200" cy="9601200"/>
  <p:defaultTextStyle>
    <a:defPPr>
      <a:defRPr lang="en-US"/>
    </a:defPPr>
    <a:lvl1pPr marL="0" algn="l" defTabSz="685755" rtl="0" eaLnBrk="1" latinLnBrk="0" hangingPunct="1">
      <a:defRPr sz="1350" kern="1200">
        <a:solidFill>
          <a:schemeClr val="tx1"/>
        </a:solidFill>
        <a:latin typeface="+mn-lt"/>
        <a:ea typeface="+mn-ea"/>
        <a:cs typeface="+mn-cs"/>
      </a:defRPr>
    </a:lvl1pPr>
    <a:lvl2pPr marL="342878" algn="l" defTabSz="685755" rtl="0" eaLnBrk="1" latinLnBrk="0" hangingPunct="1">
      <a:defRPr sz="1350" kern="1200">
        <a:solidFill>
          <a:schemeClr val="tx1"/>
        </a:solidFill>
        <a:latin typeface="+mn-lt"/>
        <a:ea typeface="+mn-ea"/>
        <a:cs typeface="+mn-cs"/>
      </a:defRPr>
    </a:lvl2pPr>
    <a:lvl3pPr marL="685755" algn="l" defTabSz="685755" rtl="0" eaLnBrk="1" latinLnBrk="0" hangingPunct="1">
      <a:defRPr sz="1350" kern="1200">
        <a:solidFill>
          <a:schemeClr val="tx1"/>
        </a:solidFill>
        <a:latin typeface="+mn-lt"/>
        <a:ea typeface="+mn-ea"/>
        <a:cs typeface="+mn-cs"/>
      </a:defRPr>
    </a:lvl3pPr>
    <a:lvl4pPr marL="1028633" algn="l" defTabSz="685755" rtl="0" eaLnBrk="1" latinLnBrk="0" hangingPunct="1">
      <a:defRPr sz="1350" kern="1200">
        <a:solidFill>
          <a:schemeClr val="tx1"/>
        </a:solidFill>
        <a:latin typeface="+mn-lt"/>
        <a:ea typeface="+mn-ea"/>
        <a:cs typeface="+mn-cs"/>
      </a:defRPr>
    </a:lvl4pPr>
    <a:lvl5pPr marL="1371511" algn="l" defTabSz="685755" rtl="0" eaLnBrk="1" latinLnBrk="0" hangingPunct="1">
      <a:defRPr sz="1350" kern="1200">
        <a:solidFill>
          <a:schemeClr val="tx1"/>
        </a:solidFill>
        <a:latin typeface="+mn-lt"/>
        <a:ea typeface="+mn-ea"/>
        <a:cs typeface="+mn-cs"/>
      </a:defRPr>
    </a:lvl5pPr>
    <a:lvl6pPr marL="1714389" algn="l" defTabSz="685755" rtl="0" eaLnBrk="1" latinLnBrk="0" hangingPunct="1">
      <a:defRPr sz="1350" kern="1200">
        <a:solidFill>
          <a:schemeClr val="tx1"/>
        </a:solidFill>
        <a:latin typeface="+mn-lt"/>
        <a:ea typeface="+mn-ea"/>
        <a:cs typeface="+mn-cs"/>
      </a:defRPr>
    </a:lvl6pPr>
    <a:lvl7pPr marL="2057266" algn="l" defTabSz="685755" rtl="0" eaLnBrk="1" latinLnBrk="0" hangingPunct="1">
      <a:defRPr sz="1350" kern="1200">
        <a:solidFill>
          <a:schemeClr val="tx1"/>
        </a:solidFill>
        <a:latin typeface="+mn-lt"/>
        <a:ea typeface="+mn-ea"/>
        <a:cs typeface="+mn-cs"/>
      </a:defRPr>
    </a:lvl7pPr>
    <a:lvl8pPr marL="2400145" algn="l" defTabSz="685755" rtl="0" eaLnBrk="1" latinLnBrk="0" hangingPunct="1">
      <a:defRPr sz="1350" kern="1200">
        <a:solidFill>
          <a:schemeClr val="tx1"/>
        </a:solidFill>
        <a:latin typeface="+mn-lt"/>
        <a:ea typeface="+mn-ea"/>
        <a:cs typeface="+mn-cs"/>
      </a:defRPr>
    </a:lvl8pPr>
    <a:lvl9pPr marL="2743022" algn="l" defTabSz="685755"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CAD37A-1CEA-E069-B5B8-045F8F11AAC5}" name="Lorna Shaw" initials="LS" userId="S::lorna.shaw@researchresource.co.uk::2712bba3-7f5d-4243-81b4-4daff2995ca4" providerId="AD"/>
  <p188:author id="{BE4B6EC1-0F92-8B20-036C-F9AD8AA4BA98}" name="Rosemary Stafford" initials="RS" userId="S::rosemary.stafford@researchresource.co.uk::bdce6306-e3d6-4ee4-acab-72543ee715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66"/>
    <a:srgbClr val="FF6600"/>
    <a:srgbClr val="CC0000"/>
    <a:srgbClr val="000099"/>
    <a:srgbClr val="5B9BD5"/>
    <a:srgbClr val="6699FF"/>
    <a:srgbClr val="CC0066"/>
    <a:srgbClr val="4E4D59"/>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1410" y="6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eme McLatchie" userId="57783005-6072-4ca6-81a5-92306f59d1d0" providerId="ADAL" clId="{F8D18786-31F3-490A-86EB-F69FE7E7D779}"/>
    <pc:docChg chg="custSel mod delSld modSld modMainMaster">
      <pc:chgData name="Graeme McLatchie" userId="57783005-6072-4ca6-81a5-92306f59d1d0" providerId="ADAL" clId="{F8D18786-31F3-490A-86EB-F69FE7E7D779}" dt="2026-07-02T08:16:54.746" v="16" actId="21"/>
      <pc:docMkLst>
        <pc:docMk/>
      </pc:docMkLst>
      <pc:sldChg chg="del">
        <pc:chgData name="Graeme McLatchie" userId="57783005-6072-4ca6-81a5-92306f59d1d0" providerId="ADAL" clId="{F8D18786-31F3-490A-86EB-F69FE7E7D779}" dt="2026-07-02T08:12:21.497" v="2" actId="2696"/>
        <pc:sldMkLst>
          <pc:docMk/>
          <pc:sldMk cId="4269758712" sldId="432"/>
        </pc:sldMkLst>
      </pc:sldChg>
      <pc:sldChg chg="del">
        <pc:chgData name="Graeme McLatchie" userId="57783005-6072-4ca6-81a5-92306f59d1d0" providerId="ADAL" clId="{F8D18786-31F3-490A-86EB-F69FE7E7D779}" dt="2026-07-02T08:12:26.118" v="3" actId="2696"/>
        <pc:sldMkLst>
          <pc:docMk/>
          <pc:sldMk cId="3557772061" sldId="433"/>
        </pc:sldMkLst>
      </pc:sldChg>
      <pc:sldChg chg="del">
        <pc:chgData name="Graeme McLatchie" userId="57783005-6072-4ca6-81a5-92306f59d1d0" providerId="ADAL" clId="{F8D18786-31F3-490A-86EB-F69FE7E7D779}" dt="2026-07-02T08:12:30.970" v="4" actId="2696"/>
        <pc:sldMkLst>
          <pc:docMk/>
          <pc:sldMk cId="3021599842" sldId="434"/>
        </pc:sldMkLst>
      </pc:sldChg>
      <pc:sldChg chg="delSp mod">
        <pc:chgData name="Graeme McLatchie" userId="57783005-6072-4ca6-81a5-92306f59d1d0" providerId="ADAL" clId="{F8D18786-31F3-490A-86EB-F69FE7E7D779}" dt="2026-07-02T08:14:40.144" v="12" actId="478"/>
        <pc:sldMkLst>
          <pc:docMk/>
          <pc:sldMk cId="3817376132" sldId="455"/>
        </pc:sldMkLst>
        <pc:spChg chg="del">
          <ac:chgData name="Graeme McLatchie" userId="57783005-6072-4ca6-81a5-92306f59d1d0" providerId="ADAL" clId="{F8D18786-31F3-490A-86EB-F69FE7E7D779}" dt="2026-07-02T08:14:34.008" v="11" actId="478"/>
          <ac:spMkLst>
            <pc:docMk/>
            <pc:sldMk cId="3817376132" sldId="455"/>
            <ac:spMk id="8" creationId="{7601DD34-7D87-40B3-2829-5EFE9455D3DA}"/>
          </ac:spMkLst>
        </pc:spChg>
        <pc:spChg chg="del">
          <ac:chgData name="Graeme McLatchie" userId="57783005-6072-4ca6-81a5-92306f59d1d0" providerId="ADAL" clId="{F8D18786-31F3-490A-86EB-F69FE7E7D779}" dt="2026-07-02T08:14:28.989" v="10" actId="478"/>
          <ac:spMkLst>
            <pc:docMk/>
            <pc:sldMk cId="3817376132" sldId="455"/>
            <ac:spMk id="11" creationId="{50B4F12B-1A83-B183-9200-3CC95EFDAB90}"/>
          </ac:spMkLst>
        </pc:spChg>
        <pc:spChg chg="del">
          <ac:chgData name="Graeme McLatchie" userId="57783005-6072-4ca6-81a5-92306f59d1d0" providerId="ADAL" clId="{F8D18786-31F3-490A-86EB-F69FE7E7D779}" dt="2026-07-02T08:14:40.144" v="12" actId="478"/>
          <ac:spMkLst>
            <pc:docMk/>
            <pc:sldMk cId="3817376132" sldId="455"/>
            <ac:spMk id="13" creationId="{DBFB623E-76F8-9EE6-5FF2-2D42BC1F8735}"/>
          </ac:spMkLst>
        </pc:spChg>
      </pc:sldChg>
      <pc:sldChg chg="delSp modSp mod">
        <pc:chgData name="Graeme McLatchie" userId="57783005-6072-4ca6-81a5-92306f59d1d0" providerId="ADAL" clId="{F8D18786-31F3-490A-86EB-F69FE7E7D779}" dt="2026-07-02T08:16:54.746" v="16" actId="21"/>
        <pc:sldMkLst>
          <pc:docMk/>
          <pc:sldMk cId="575139025" sldId="456"/>
        </pc:sldMkLst>
        <pc:spChg chg="del">
          <ac:chgData name="Graeme McLatchie" userId="57783005-6072-4ca6-81a5-92306f59d1d0" providerId="ADAL" clId="{F8D18786-31F3-490A-86EB-F69FE7E7D779}" dt="2026-07-02T08:16:49.250" v="15" actId="21"/>
          <ac:spMkLst>
            <pc:docMk/>
            <pc:sldMk cId="575139025" sldId="456"/>
            <ac:spMk id="5" creationId="{745A3C28-08E0-7DB2-B00F-9F62EE90E342}"/>
          </ac:spMkLst>
        </pc:spChg>
        <pc:spChg chg="del">
          <ac:chgData name="Graeme McLatchie" userId="57783005-6072-4ca6-81a5-92306f59d1d0" providerId="ADAL" clId="{F8D18786-31F3-490A-86EB-F69FE7E7D779}" dt="2026-07-02T08:16:54.746" v="16" actId="21"/>
          <ac:spMkLst>
            <pc:docMk/>
            <pc:sldMk cId="575139025" sldId="456"/>
            <ac:spMk id="8" creationId="{C2B2A888-14AF-16A3-345B-14E8A65F9ABA}"/>
          </ac:spMkLst>
        </pc:spChg>
        <pc:spChg chg="del mod">
          <ac:chgData name="Graeme McLatchie" userId="57783005-6072-4ca6-81a5-92306f59d1d0" providerId="ADAL" clId="{F8D18786-31F3-490A-86EB-F69FE7E7D779}" dt="2026-07-02T08:16:43.854" v="14" actId="21"/>
          <ac:spMkLst>
            <pc:docMk/>
            <pc:sldMk cId="575139025" sldId="456"/>
            <ac:spMk id="10" creationId="{7E53BB68-0061-06C9-577B-45DCCA93B301}"/>
          </ac:spMkLst>
        </pc:spChg>
      </pc:sldChg>
      <pc:sldChg chg="delSp modSp mod">
        <pc:chgData name="Graeme McLatchie" userId="57783005-6072-4ca6-81a5-92306f59d1d0" providerId="ADAL" clId="{F8D18786-31F3-490A-86EB-F69FE7E7D779}" dt="2026-07-02T08:14:18.536" v="9" actId="21"/>
        <pc:sldMkLst>
          <pc:docMk/>
          <pc:sldMk cId="908513586" sldId="459"/>
        </pc:sldMkLst>
        <pc:spChg chg="del mod">
          <ac:chgData name="Graeme McLatchie" userId="57783005-6072-4ca6-81a5-92306f59d1d0" providerId="ADAL" clId="{F8D18786-31F3-490A-86EB-F69FE7E7D779}" dt="2026-07-02T08:14:07.812" v="6" actId="21"/>
          <ac:spMkLst>
            <pc:docMk/>
            <pc:sldMk cId="908513586" sldId="459"/>
            <ac:spMk id="3" creationId="{88FDE27A-DA33-31C3-8AC3-C15EB166EF60}"/>
          </ac:spMkLst>
        </pc:spChg>
        <pc:spChg chg="del mod">
          <ac:chgData name="Graeme McLatchie" userId="57783005-6072-4ca6-81a5-92306f59d1d0" providerId="ADAL" clId="{F8D18786-31F3-490A-86EB-F69FE7E7D779}" dt="2026-07-02T08:14:13.378" v="8" actId="21"/>
          <ac:spMkLst>
            <pc:docMk/>
            <pc:sldMk cId="908513586" sldId="459"/>
            <ac:spMk id="5" creationId="{EDA834EE-2302-130B-BE00-E23040583937}"/>
          </ac:spMkLst>
        </pc:spChg>
        <pc:spChg chg="del">
          <ac:chgData name="Graeme McLatchie" userId="57783005-6072-4ca6-81a5-92306f59d1d0" providerId="ADAL" clId="{F8D18786-31F3-490A-86EB-F69FE7E7D779}" dt="2026-07-02T08:14:18.536" v="9" actId="21"/>
          <ac:spMkLst>
            <pc:docMk/>
            <pc:sldMk cId="908513586" sldId="459"/>
            <ac:spMk id="8" creationId="{9C57F6E0-63FA-FFBB-039E-5D946F77949D}"/>
          </ac:spMkLst>
        </pc:spChg>
      </pc:sldChg>
      <pc:sldMasterChg chg="addSp mod">
        <pc:chgData name="Graeme McLatchie" userId="57783005-6072-4ca6-81a5-92306f59d1d0" providerId="ADAL" clId="{F8D18786-31F3-490A-86EB-F69FE7E7D779}" dt="2026-07-02T08:12:06.936" v="0" actId="33475"/>
        <pc:sldMasterMkLst>
          <pc:docMk/>
          <pc:sldMasterMk cId="790097254" sldId="2147483687"/>
        </pc:sldMasterMkLst>
        <pc:spChg chg="add">
          <ac:chgData name="Graeme McLatchie" userId="57783005-6072-4ca6-81a5-92306f59d1d0" providerId="ADAL" clId="{F8D18786-31F3-490A-86EB-F69FE7E7D779}" dt="2026-07-02T08:12:06.936" v="0" actId="33475"/>
          <ac:spMkLst>
            <pc:docMk/>
            <pc:sldMasterMk cId="790097254" sldId="2147483687"/>
            <ac:spMk id="6" creationId="{C53C5AA3-0131-818E-558D-80975EFF48F6}"/>
          </ac:spMkLst>
        </pc:spChg>
      </pc:sldMasterChg>
      <pc:sldMasterChg chg="addSp mod">
        <pc:chgData name="Graeme McLatchie" userId="57783005-6072-4ca6-81a5-92306f59d1d0" providerId="ADAL" clId="{F8D18786-31F3-490A-86EB-F69FE7E7D779}" dt="2026-07-02T08:12:06.936" v="0" actId="33475"/>
        <pc:sldMasterMkLst>
          <pc:docMk/>
          <pc:sldMasterMk cId="2397649418" sldId="2147483755"/>
        </pc:sldMasterMkLst>
        <pc:spChg chg="add">
          <ac:chgData name="Graeme McLatchie" userId="57783005-6072-4ca6-81a5-92306f59d1d0" providerId="ADAL" clId="{F8D18786-31F3-490A-86EB-F69FE7E7D779}" dt="2026-07-02T08:12:06.936" v="0" actId="33475"/>
          <ac:spMkLst>
            <pc:docMk/>
            <pc:sldMasterMk cId="2397649418" sldId="2147483755"/>
            <ac:spMk id="8" creationId="{C59D0CE3-7F20-1FD1-CD91-043E2FEB3DB9}"/>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0519E-9DA3-4768-978F-0F129766BB60}"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en-GB"/>
        </a:p>
      </dgm:t>
    </dgm:pt>
    <dgm:pt modelId="{7EEB395F-7A80-4CEF-8567-E3CE29D43C86}">
      <dgm:prSet phldrT="[Text]"/>
      <dgm:spPr/>
      <dgm:t>
        <a:bodyPr/>
        <a:lstStyle/>
        <a:p>
          <a:r>
            <a:rPr lang="en-GB" dirty="0"/>
            <a:t>Council priorities</a:t>
          </a:r>
        </a:p>
      </dgm:t>
    </dgm:pt>
    <dgm:pt modelId="{F94F74A9-D23B-46C7-949F-2F16A857540B}" type="parTrans" cxnId="{D53D5A4A-E1DC-4F68-B8A5-E1B2D7156048}">
      <dgm:prSet/>
      <dgm:spPr/>
      <dgm:t>
        <a:bodyPr/>
        <a:lstStyle/>
        <a:p>
          <a:endParaRPr lang="en-GB"/>
        </a:p>
      </dgm:t>
    </dgm:pt>
    <dgm:pt modelId="{9E492280-174F-423C-851C-A63962542BC0}" type="sibTrans" cxnId="{D53D5A4A-E1DC-4F68-B8A5-E1B2D7156048}">
      <dgm:prSet/>
      <dgm:spPr/>
      <dgm:t>
        <a:bodyPr/>
        <a:lstStyle/>
        <a:p>
          <a:endParaRPr lang="en-GB"/>
        </a:p>
      </dgm:t>
    </dgm:pt>
    <dgm:pt modelId="{816192E7-9294-4B86-9C7F-6175638BFFBE}">
      <dgm:prSet phldrT="[Text]"/>
      <dgm:spPr/>
      <dgm:t>
        <a:bodyPr/>
        <a:lstStyle/>
        <a:p>
          <a:r>
            <a:rPr lang="en-GB" dirty="0"/>
            <a:t>Understanding residents priorities for Council priority themes</a:t>
          </a:r>
        </a:p>
      </dgm:t>
    </dgm:pt>
    <dgm:pt modelId="{05325410-E42F-4C5E-9BA8-010BE812BDEE}" type="parTrans" cxnId="{418666E4-2EAB-4BC1-99E9-873D054C5A96}">
      <dgm:prSet/>
      <dgm:spPr/>
      <dgm:t>
        <a:bodyPr/>
        <a:lstStyle/>
        <a:p>
          <a:endParaRPr lang="en-GB"/>
        </a:p>
      </dgm:t>
    </dgm:pt>
    <dgm:pt modelId="{CCD5DFF9-39EB-4387-A887-4E0D59E92EC0}" type="sibTrans" cxnId="{418666E4-2EAB-4BC1-99E9-873D054C5A96}">
      <dgm:prSet/>
      <dgm:spPr/>
      <dgm:t>
        <a:bodyPr/>
        <a:lstStyle/>
        <a:p>
          <a:endParaRPr lang="en-GB"/>
        </a:p>
      </dgm:t>
    </dgm:pt>
    <dgm:pt modelId="{F5052B65-DCA1-4529-A3F3-627FA7D576E5}">
      <dgm:prSet phldrT="[Text]"/>
      <dgm:spPr/>
      <dgm:t>
        <a:bodyPr/>
        <a:lstStyle/>
        <a:p>
          <a:r>
            <a:rPr lang="en-GB" dirty="0"/>
            <a:t>Place and Neighbourhood</a:t>
          </a:r>
        </a:p>
      </dgm:t>
    </dgm:pt>
    <dgm:pt modelId="{CB3454E3-951A-4499-B056-B551BA4433D8}" type="parTrans" cxnId="{EF260C10-3BB0-42F6-9CB0-27349DF1775B}">
      <dgm:prSet/>
      <dgm:spPr/>
      <dgm:t>
        <a:bodyPr/>
        <a:lstStyle/>
        <a:p>
          <a:endParaRPr lang="en-GB"/>
        </a:p>
      </dgm:t>
    </dgm:pt>
    <dgm:pt modelId="{7D2DE63C-F38F-4BF1-ABFF-A82E9D529226}" type="sibTrans" cxnId="{EF260C10-3BB0-42F6-9CB0-27349DF1775B}">
      <dgm:prSet/>
      <dgm:spPr/>
      <dgm:t>
        <a:bodyPr/>
        <a:lstStyle/>
        <a:p>
          <a:endParaRPr lang="en-GB"/>
        </a:p>
      </dgm:t>
    </dgm:pt>
    <dgm:pt modelId="{ACAC7774-6CCB-4D37-B64A-4977341683C8}">
      <dgm:prSet/>
      <dgm:spPr/>
      <dgm:t>
        <a:bodyPr/>
        <a:lstStyle/>
        <a:p>
          <a:r>
            <a:rPr lang="en-GB" dirty="0"/>
            <a:t>What is it like living in Renfrewshire?</a:t>
          </a:r>
        </a:p>
      </dgm:t>
    </dgm:pt>
    <dgm:pt modelId="{C579E45D-E774-4322-B4E5-D9ADF715D584}" type="parTrans" cxnId="{EFB88822-E240-425C-893A-C60EC2848A5A}">
      <dgm:prSet/>
      <dgm:spPr/>
      <dgm:t>
        <a:bodyPr/>
        <a:lstStyle/>
        <a:p>
          <a:endParaRPr lang="en-GB"/>
        </a:p>
      </dgm:t>
    </dgm:pt>
    <dgm:pt modelId="{E2C21E90-EE20-41CF-9527-5EFBFF31213C}" type="sibTrans" cxnId="{EFB88822-E240-425C-893A-C60EC2848A5A}">
      <dgm:prSet/>
      <dgm:spPr/>
      <dgm:t>
        <a:bodyPr/>
        <a:lstStyle/>
        <a:p>
          <a:endParaRPr lang="en-GB"/>
        </a:p>
      </dgm:t>
    </dgm:pt>
    <dgm:pt modelId="{9D5F4021-0E48-4275-811E-7F9638905266}">
      <dgm:prSet/>
      <dgm:spPr/>
      <dgm:t>
        <a:bodyPr/>
        <a:lstStyle/>
        <a:p>
          <a:r>
            <a:rPr lang="en-GB" dirty="0"/>
            <a:t>What impacts residents quality of life?</a:t>
          </a:r>
        </a:p>
      </dgm:t>
    </dgm:pt>
    <dgm:pt modelId="{416DDE98-7E27-4197-B148-116AF8557062}" type="parTrans" cxnId="{5EE1103C-0808-4559-A6FF-4D76C0138219}">
      <dgm:prSet/>
      <dgm:spPr/>
      <dgm:t>
        <a:bodyPr/>
        <a:lstStyle/>
        <a:p>
          <a:endParaRPr lang="en-GB"/>
        </a:p>
      </dgm:t>
    </dgm:pt>
    <dgm:pt modelId="{FBFE0B8D-1599-41E7-82DE-8D125F076AD6}" type="sibTrans" cxnId="{5EE1103C-0808-4559-A6FF-4D76C0138219}">
      <dgm:prSet/>
      <dgm:spPr/>
      <dgm:t>
        <a:bodyPr/>
        <a:lstStyle/>
        <a:p>
          <a:endParaRPr lang="en-GB"/>
        </a:p>
      </dgm:t>
    </dgm:pt>
    <dgm:pt modelId="{AF3D4AF2-843B-4D80-BCB3-BF11F5583F70}" type="pres">
      <dgm:prSet presAssocID="{A510519E-9DA3-4768-978F-0F129766BB60}" presName="Name0" presStyleCnt="0">
        <dgm:presLayoutVars>
          <dgm:chMax val="7"/>
          <dgm:chPref val="7"/>
          <dgm:dir/>
          <dgm:animOne val="branch"/>
          <dgm:animLvl val="lvl"/>
        </dgm:presLayoutVars>
      </dgm:prSet>
      <dgm:spPr/>
    </dgm:pt>
    <dgm:pt modelId="{44B4A316-6CDA-42BE-9CCD-BF93AE9BA894}" type="pres">
      <dgm:prSet presAssocID="{F5052B65-DCA1-4529-A3F3-627FA7D576E5}" presName="ParentComposite" presStyleCnt="0"/>
      <dgm:spPr/>
    </dgm:pt>
    <dgm:pt modelId="{A86DFCDC-D4A2-42BF-8D8E-8D82E1E052BF}" type="pres">
      <dgm:prSet presAssocID="{F5052B65-DCA1-4529-A3F3-627FA7D576E5}" presName="Chord" presStyleLbl="bgShp" presStyleIdx="0" presStyleCnt="2"/>
      <dgm:spPr/>
    </dgm:pt>
    <dgm:pt modelId="{6310A80A-C327-45D4-A3D1-84D1637B0115}" type="pres">
      <dgm:prSet presAssocID="{F5052B65-DCA1-4529-A3F3-627FA7D576E5}" presName="Pie" presStyleLbl="alignNode1" presStyleIdx="0" presStyleCnt="2"/>
      <dgm:spPr/>
    </dgm:pt>
    <dgm:pt modelId="{C909187F-54B8-40C0-8F7D-F4409687F405}" type="pres">
      <dgm:prSet presAssocID="{F5052B65-DCA1-4529-A3F3-627FA7D576E5}" presName="Parent" presStyleLbl="revTx" presStyleIdx="0" presStyleCnt="4">
        <dgm:presLayoutVars>
          <dgm:chMax val="1"/>
          <dgm:chPref val="1"/>
          <dgm:bulletEnabled val="1"/>
        </dgm:presLayoutVars>
      </dgm:prSet>
      <dgm:spPr/>
    </dgm:pt>
    <dgm:pt modelId="{124FEEFA-4584-45F2-B10E-4B4DFE6FC6C8}" type="pres">
      <dgm:prSet presAssocID="{E2C21E90-EE20-41CF-9527-5EFBFF31213C}" presName="negSibTrans" presStyleCnt="0"/>
      <dgm:spPr/>
    </dgm:pt>
    <dgm:pt modelId="{29D734A6-327B-46F4-BEA6-F81B77F2F496}" type="pres">
      <dgm:prSet presAssocID="{F5052B65-DCA1-4529-A3F3-627FA7D576E5}" presName="composite" presStyleCnt="0"/>
      <dgm:spPr/>
    </dgm:pt>
    <dgm:pt modelId="{6912BFB6-C696-48A5-B0C1-A99D1D759774}" type="pres">
      <dgm:prSet presAssocID="{F5052B65-DCA1-4529-A3F3-627FA7D576E5}" presName="Child" presStyleLbl="revTx" presStyleIdx="1" presStyleCnt="4">
        <dgm:presLayoutVars>
          <dgm:chMax val="0"/>
          <dgm:chPref val="0"/>
          <dgm:bulletEnabled val="1"/>
        </dgm:presLayoutVars>
      </dgm:prSet>
      <dgm:spPr/>
    </dgm:pt>
    <dgm:pt modelId="{76944ED9-B2AB-4D18-B168-42661507888B}" type="pres">
      <dgm:prSet presAssocID="{7D2DE63C-F38F-4BF1-ABFF-A82E9D529226}" presName="sibTrans" presStyleCnt="0"/>
      <dgm:spPr/>
    </dgm:pt>
    <dgm:pt modelId="{69DA8E13-0DB7-4730-A7E8-92C3CF4C03EF}" type="pres">
      <dgm:prSet presAssocID="{7EEB395F-7A80-4CEF-8567-E3CE29D43C86}" presName="ParentComposite" presStyleCnt="0"/>
      <dgm:spPr/>
    </dgm:pt>
    <dgm:pt modelId="{4847EC17-0F57-48B8-B0FC-F1BFA383E7EF}" type="pres">
      <dgm:prSet presAssocID="{7EEB395F-7A80-4CEF-8567-E3CE29D43C86}" presName="Chord" presStyleLbl="bgShp" presStyleIdx="1" presStyleCnt="2"/>
      <dgm:spPr/>
    </dgm:pt>
    <dgm:pt modelId="{75A2CBA9-D2D8-4ECF-949C-3AAD26C893B4}" type="pres">
      <dgm:prSet presAssocID="{7EEB395F-7A80-4CEF-8567-E3CE29D43C86}" presName="Pie" presStyleLbl="alignNode1" presStyleIdx="1" presStyleCnt="2"/>
      <dgm:spPr/>
    </dgm:pt>
    <dgm:pt modelId="{1D836537-A703-4088-B6F5-97945FA92FC2}" type="pres">
      <dgm:prSet presAssocID="{7EEB395F-7A80-4CEF-8567-E3CE29D43C86}" presName="Parent" presStyleLbl="revTx" presStyleIdx="2" presStyleCnt="4">
        <dgm:presLayoutVars>
          <dgm:chMax val="1"/>
          <dgm:chPref val="1"/>
          <dgm:bulletEnabled val="1"/>
        </dgm:presLayoutVars>
      </dgm:prSet>
      <dgm:spPr/>
    </dgm:pt>
    <dgm:pt modelId="{21A99F82-77C8-4497-8E01-A8204628C5B4}" type="pres">
      <dgm:prSet presAssocID="{CCD5DFF9-39EB-4387-A887-4E0D59E92EC0}" presName="negSibTrans" presStyleCnt="0"/>
      <dgm:spPr/>
    </dgm:pt>
    <dgm:pt modelId="{553A15B5-FDCE-4440-B36C-6ACE59AC467F}" type="pres">
      <dgm:prSet presAssocID="{7EEB395F-7A80-4CEF-8567-E3CE29D43C86}" presName="composite" presStyleCnt="0"/>
      <dgm:spPr/>
    </dgm:pt>
    <dgm:pt modelId="{C487CB0F-6275-46CB-9425-53DF2D9ADC9F}" type="pres">
      <dgm:prSet presAssocID="{7EEB395F-7A80-4CEF-8567-E3CE29D43C86}" presName="Child" presStyleLbl="revTx" presStyleIdx="3" presStyleCnt="4">
        <dgm:presLayoutVars>
          <dgm:chMax val="0"/>
          <dgm:chPref val="0"/>
          <dgm:bulletEnabled val="1"/>
        </dgm:presLayoutVars>
      </dgm:prSet>
      <dgm:spPr/>
    </dgm:pt>
  </dgm:ptLst>
  <dgm:cxnLst>
    <dgm:cxn modelId="{EF260C10-3BB0-42F6-9CB0-27349DF1775B}" srcId="{A510519E-9DA3-4768-978F-0F129766BB60}" destId="{F5052B65-DCA1-4529-A3F3-627FA7D576E5}" srcOrd="0" destOrd="0" parTransId="{CB3454E3-951A-4499-B056-B551BA4433D8}" sibTransId="{7D2DE63C-F38F-4BF1-ABFF-A82E9D529226}"/>
    <dgm:cxn modelId="{81EB5813-5B12-4137-BB6A-EA8521A3C0A3}" type="presOf" srcId="{F5052B65-DCA1-4529-A3F3-627FA7D576E5}" destId="{C909187F-54B8-40C0-8F7D-F4409687F405}" srcOrd="0" destOrd="0" presId="urn:microsoft.com/office/officeart/2009/3/layout/PieProcess"/>
    <dgm:cxn modelId="{8EFC8F18-3007-4626-83FD-04D9353B01DC}" type="presOf" srcId="{816192E7-9294-4B86-9C7F-6175638BFFBE}" destId="{C487CB0F-6275-46CB-9425-53DF2D9ADC9F}" srcOrd="0" destOrd="0" presId="urn:microsoft.com/office/officeart/2009/3/layout/PieProcess"/>
    <dgm:cxn modelId="{EFB88822-E240-425C-893A-C60EC2848A5A}" srcId="{F5052B65-DCA1-4529-A3F3-627FA7D576E5}" destId="{ACAC7774-6CCB-4D37-B64A-4977341683C8}" srcOrd="0" destOrd="0" parTransId="{C579E45D-E774-4322-B4E5-D9ADF715D584}" sibTransId="{E2C21E90-EE20-41CF-9527-5EFBFF31213C}"/>
    <dgm:cxn modelId="{5EE1103C-0808-4559-A6FF-4D76C0138219}" srcId="{F5052B65-DCA1-4529-A3F3-627FA7D576E5}" destId="{9D5F4021-0E48-4275-811E-7F9638905266}" srcOrd="1" destOrd="0" parTransId="{416DDE98-7E27-4197-B148-116AF8557062}" sibTransId="{FBFE0B8D-1599-41E7-82DE-8D125F076AD6}"/>
    <dgm:cxn modelId="{FA614748-DACD-476D-B337-5F5B1B69AFA5}" type="presOf" srcId="{9D5F4021-0E48-4275-811E-7F9638905266}" destId="{6912BFB6-C696-48A5-B0C1-A99D1D759774}" srcOrd="0" destOrd="1" presId="urn:microsoft.com/office/officeart/2009/3/layout/PieProcess"/>
    <dgm:cxn modelId="{D53D5A4A-E1DC-4F68-B8A5-E1B2D7156048}" srcId="{A510519E-9DA3-4768-978F-0F129766BB60}" destId="{7EEB395F-7A80-4CEF-8567-E3CE29D43C86}" srcOrd="1" destOrd="0" parTransId="{F94F74A9-D23B-46C7-949F-2F16A857540B}" sibTransId="{9E492280-174F-423C-851C-A63962542BC0}"/>
    <dgm:cxn modelId="{FE93846E-5991-416F-96A3-686A1DC3E474}" type="presOf" srcId="{ACAC7774-6CCB-4D37-B64A-4977341683C8}" destId="{6912BFB6-C696-48A5-B0C1-A99D1D759774}" srcOrd="0" destOrd="0" presId="urn:microsoft.com/office/officeart/2009/3/layout/PieProcess"/>
    <dgm:cxn modelId="{1C34CF7B-DDD6-4A16-9D8A-04F78C5A4FC0}" type="presOf" srcId="{A510519E-9DA3-4768-978F-0F129766BB60}" destId="{AF3D4AF2-843B-4D80-BCB3-BF11F5583F70}" srcOrd="0" destOrd="0" presId="urn:microsoft.com/office/officeart/2009/3/layout/PieProcess"/>
    <dgm:cxn modelId="{A72D9AD4-082F-4458-AAA2-124D7B0760F6}" type="presOf" srcId="{7EEB395F-7A80-4CEF-8567-E3CE29D43C86}" destId="{1D836537-A703-4088-B6F5-97945FA92FC2}" srcOrd="0" destOrd="0" presId="urn:microsoft.com/office/officeart/2009/3/layout/PieProcess"/>
    <dgm:cxn modelId="{418666E4-2EAB-4BC1-99E9-873D054C5A96}" srcId="{7EEB395F-7A80-4CEF-8567-E3CE29D43C86}" destId="{816192E7-9294-4B86-9C7F-6175638BFFBE}" srcOrd="0" destOrd="0" parTransId="{05325410-E42F-4C5E-9BA8-010BE812BDEE}" sibTransId="{CCD5DFF9-39EB-4387-A887-4E0D59E92EC0}"/>
    <dgm:cxn modelId="{94813681-36AF-4DCC-9309-E86F7B5824BA}" type="presParOf" srcId="{AF3D4AF2-843B-4D80-BCB3-BF11F5583F70}" destId="{44B4A316-6CDA-42BE-9CCD-BF93AE9BA894}" srcOrd="0" destOrd="0" presId="urn:microsoft.com/office/officeart/2009/3/layout/PieProcess"/>
    <dgm:cxn modelId="{2BE4F78A-1000-4D02-9066-FDADF785098F}" type="presParOf" srcId="{44B4A316-6CDA-42BE-9CCD-BF93AE9BA894}" destId="{A86DFCDC-D4A2-42BF-8D8E-8D82E1E052BF}" srcOrd="0" destOrd="0" presId="urn:microsoft.com/office/officeart/2009/3/layout/PieProcess"/>
    <dgm:cxn modelId="{EE9EDEBB-3F3C-4F14-8115-63ECAB20ECE9}" type="presParOf" srcId="{44B4A316-6CDA-42BE-9CCD-BF93AE9BA894}" destId="{6310A80A-C327-45D4-A3D1-84D1637B0115}" srcOrd="1" destOrd="0" presId="urn:microsoft.com/office/officeart/2009/3/layout/PieProcess"/>
    <dgm:cxn modelId="{94F75C49-3DE7-42AD-9E7C-196C737EAC59}" type="presParOf" srcId="{44B4A316-6CDA-42BE-9CCD-BF93AE9BA894}" destId="{C909187F-54B8-40C0-8F7D-F4409687F405}" srcOrd="2" destOrd="0" presId="urn:microsoft.com/office/officeart/2009/3/layout/PieProcess"/>
    <dgm:cxn modelId="{46DA900D-4D15-461A-8A4E-C2BCE2AA0643}" type="presParOf" srcId="{AF3D4AF2-843B-4D80-BCB3-BF11F5583F70}" destId="{124FEEFA-4584-45F2-B10E-4B4DFE6FC6C8}" srcOrd="1" destOrd="0" presId="urn:microsoft.com/office/officeart/2009/3/layout/PieProcess"/>
    <dgm:cxn modelId="{750EA2A4-6E2A-4F5C-82A6-D6455D3A4C3F}" type="presParOf" srcId="{AF3D4AF2-843B-4D80-BCB3-BF11F5583F70}" destId="{29D734A6-327B-46F4-BEA6-F81B77F2F496}" srcOrd="2" destOrd="0" presId="urn:microsoft.com/office/officeart/2009/3/layout/PieProcess"/>
    <dgm:cxn modelId="{527391FB-C035-4F0A-B70F-1F57FE0F95FF}" type="presParOf" srcId="{29D734A6-327B-46F4-BEA6-F81B77F2F496}" destId="{6912BFB6-C696-48A5-B0C1-A99D1D759774}" srcOrd="0" destOrd="0" presId="urn:microsoft.com/office/officeart/2009/3/layout/PieProcess"/>
    <dgm:cxn modelId="{A16BFD29-6311-41BD-876E-54C37DBC4FF6}" type="presParOf" srcId="{AF3D4AF2-843B-4D80-BCB3-BF11F5583F70}" destId="{76944ED9-B2AB-4D18-B168-42661507888B}" srcOrd="3" destOrd="0" presId="urn:microsoft.com/office/officeart/2009/3/layout/PieProcess"/>
    <dgm:cxn modelId="{23AB79D0-38C0-4F7A-A690-4F60BCD4270A}" type="presParOf" srcId="{AF3D4AF2-843B-4D80-BCB3-BF11F5583F70}" destId="{69DA8E13-0DB7-4730-A7E8-92C3CF4C03EF}" srcOrd="4" destOrd="0" presId="urn:microsoft.com/office/officeart/2009/3/layout/PieProcess"/>
    <dgm:cxn modelId="{1ABB09B1-F3F2-48B3-9E18-993F6106C385}" type="presParOf" srcId="{69DA8E13-0DB7-4730-A7E8-92C3CF4C03EF}" destId="{4847EC17-0F57-48B8-B0FC-F1BFA383E7EF}" srcOrd="0" destOrd="0" presId="urn:microsoft.com/office/officeart/2009/3/layout/PieProcess"/>
    <dgm:cxn modelId="{A3CB560E-F528-4242-A426-CF241706BEC9}" type="presParOf" srcId="{69DA8E13-0DB7-4730-A7E8-92C3CF4C03EF}" destId="{75A2CBA9-D2D8-4ECF-949C-3AAD26C893B4}" srcOrd="1" destOrd="0" presId="urn:microsoft.com/office/officeart/2009/3/layout/PieProcess"/>
    <dgm:cxn modelId="{3B1939AB-0198-4152-A50B-397592C88D97}" type="presParOf" srcId="{69DA8E13-0DB7-4730-A7E8-92C3CF4C03EF}" destId="{1D836537-A703-4088-B6F5-97945FA92FC2}" srcOrd="2" destOrd="0" presId="urn:microsoft.com/office/officeart/2009/3/layout/PieProcess"/>
    <dgm:cxn modelId="{23209E06-F3D8-4EDE-B222-5E0138E6C8B9}" type="presParOf" srcId="{AF3D4AF2-843B-4D80-BCB3-BF11F5583F70}" destId="{21A99F82-77C8-4497-8E01-A8204628C5B4}" srcOrd="5" destOrd="0" presId="urn:microsoft.com/office/officeart/2009/3/layout/PieProcess"/>
    <dgm:cxn modelId="{75AA0E61-E402-4E60-B340-37A526B46297}" type="presParOf" srcId="{AF3D4AF2-843B-4D80-BCB3-BF11F5583F70}" destId="{553A15B5-FDCE-4440-B36C-6ACE59AC467F}" srcOrd="6" destOrd="0" presId="urn:microsoft.com/office/officeart/2009/3/layout/PieProcess"/>
    <dgm:cxn modelId="{C41398F9-B4E5-4767-93C9-85D3E2D1544B}" type="presParOf" srcId="{553A15B5-FDCE-4440-B36C-6ACE59AC467F}" destId="{C487CB0F-6275-46CB-9425-53DF2D9ADC9F}"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DFCDC-D4A2-42BF-8D8E-8D82E1E052BF}">
      <dsp:nvSpPr>
        <dsp:cNvPr id="0" name=""/>
        <dsp:cNvSpPr/>
      </dsp:nvSpPr>
      <dsp:spPr>
        <a:xfrm>
          <a:off x="2115386" y="0"/>
          <a:ext cx="685887" cy="68588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10A80A-C327-45D4-A3D1-84D1637B0115}">
      <dsp:nvSpPr>
        <dsp:cNvPr id="0" name=""/>
        <dsp:cNvSpPr/>
      </dsp:nvSpPr>
      <dsp:spPr>
        <a:xfrm>
          <a:off x="2183975" y="68588"/>
          <a:ext cx="548709" cy="548709"/>
        </a:xfrm>
        <a:prstGeom prst="pie">
          <a:avLst>
            <a:gd name="adj1" fmla="val 108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9187F-54B8-40C0-8F7D-F4409687F405}">
      <dsp:nvSpPr>
        <dsp:cNvPr id="0" name=""/>
        <dsp:cNvSpPr/>
      </dsp:nvSpPr>
      <dsp:spPr>
        <a:xfrm rot="16200000">
          <a:off x="1326616" y="1543245"/>
          <a:ext cx="1989072" cy="411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22300">
            <a:lnSpc>
              <a:spcPct val="90000"/>
            </a:lnSpc>
            <a:spcBef>
              <a:spcPct val="0"/>
            </a:spcBef>
            <a:spcAft>
              <a:spcPct val="35000"/>
            </a:spcAft>
            <a:buNone/>
          </a:pPr>
          <a:r>
            <a:rPr lang="en-GB" sz="1400" kern="1200" dirty="0"/>
            <a:t>Place and Neighbourhood</a:t>
          </a:r>
        </a:p>
      </dsp:txBody>
      <dsp:txXfrm>
        <a:off x="1326616" y="1543245"/>
        <a:ext cx="1989072" cy="411532"/>
      </dsp:txXfrm>
    </dsp:sp>
    <dsp:sp modelId="{6912BFB6-C696-48A5-B0C1-A99D1D759774}">
      <dsp:nvSpPr>
        <dsp:cNvPr id="0" name=""/>
        <dsp:cNvSpPr/>
      </dsp:nvSpPr>
      <dsp:spPr>
        <a:xfrm>
          <a:off x="2595507" y="0"/>
          <a:ext cx="1371774" cy="274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GB" sz="1400" kern="1200" dirty="0"/>
            <a:t>What is it like living in Renfrewshire?</a:t>
          </a:r>
        </a:p>
        <a:p>
          <a:pPr marL="0" lvl="0" indent="0" algn="l" defTabSz="622300">
            <a:lnSpc>
              <a:spcPct val="90000"/>
            </a:lnSpc>
            <a:spcBef>
              <a:spcPct val="0"/>
            </a:spcBef>
            <a:spcAft>
              <a:spcPct val="35000"/>
            </a:spcAft>
            <a:buNone/>
          </a:pPr>
          <a:r>
            <a:rPr lang="en-GB" sz="1400" kern="1200" dirty="0"/>
            <a:t>What impacts residents quality of life?</a:t>
          </a:r>
        </a:p>
      </dsp:txBody>
      <dsp:txXfrm>
        <a:off x="2595507" y="0"/>
        <a:ext cx="1371774" cy="2743548"/>
      </dsp:txXfrm>
    </dsp:sp>
    <dsp:sp modelId="{4847EC17-0F57-48B8-B0FC-F1BFA383E7EF}">
      <dsp:nvSpPr>
        <dsp:cNvPr id="0" name=""/>
        <dsp:cNvSpPr/>
      </dsp:nvSpPr>
      <dsp:spPr>
        <a:xfrm>
          <a:off x="4319468" y="0"/>
          <a:ext cx="685887" cy="68588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A2CBA9-D2D8-4ECF-949C-3AAD26C893B4}">
      <dsp:nvSpPr>
        <dsp:cNvPr id="0" name=""/>
        <dsp:cNvSpPr/>
      </dsp:nvSpPr>
      <dsp:spPr>
        <a:xfrm>
          <a:off x="4388057" y="68588"/>
          <a:ext cx="548709" cy="548709"/>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36537-A703-4088-B6F5-97945FA92FC2}">
      <dsp:nvSpPr>
        <dsp:cNvPr id="0" name=""/>
        <dsp:cNvSpPr/>
      </dsp:nvSpPr>
      <dsp:spPr>
        <a:xfrm rot="16200000">
          <a:off x="3530698" y="1543245"/>
          <a:ext cx="1989072" cy="411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22300">
            <a:lnSpc>
              <a:spcPct val="90000"/>
            </a:lnSpc>
            <a:spcBef>
              <a:spcPct val="0"/>
            </a:spcBef>
            <a:spcAft>
              <a:spcPct val="35000"/>
            </a:spcAft>
            <a:buNone/>
          </a:pPr>
          <a:r>
            <a:rPr lang="en-GB" sz="1400" kern="1200" dirty="0"/>
            <a:t>Council priorities</a:t>
          </a:r>
        </a:p>
      </dsp:txBody>
      <dsp:txXfrm>
        <a:off x="3530698" y="1543245"/>
        <a:ext cx="1989072" cy="411532"/>
      </dsp:txXfrm>
    </dsp:sp>
    <dsp:sp modelId="{C487CB0F-6275-46CB-9425-53DF2D9ADC9F}">
      <dsp:nvSpPr>
        <dsp:cNvPr id="0" name=""/>
        <dsp:cNvSpPr/>
      </dsp:nvSpPr>
      <dsp:spPr>
        <a:xfrm>
          <a:off x="4799589" y="0"/>
          <a:ext cx="1371774" cy="274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GB" sz="1400" kern="1200" dirty="0"/>
            <a:t>Understanding residents priorities for Council priority themes</a:t>
          </a:r>
        </a:p>
      </dsp:txBody>
      <dsp:txXfrm>
        <a:off x="4799589" y="0"/>
        <a:ext cx="1371774" cy="2743548"/>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04FDB2-C56E-4A16-850A-D48127724F5C}"/>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a:extLst>
              <a:ext uri="{FF2B5EF4-FFF2-40B4-BE49-F238E27FC236}">
                <a16:creationId xmlns:a16="http://schemas.microsoft.com/office/drawing/2014/main" id="{4E75BF6A-D09B-458D-9BCC-25FD0E34B1B2}"/>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9B96BD8-71CF-4441-8FA8-4F2B18FF236A}" type="datetimeFigureOut">
              <a:rPr lang="en-GB" smtClean="0"/>
              <a:t>02/07/2026</a:t>
            </a:fld>
            <a:endParaRPr lang="en-GB"/>
          </a:p>
        </p:txBody>
      </p:sp>
      <p:sp>
        <p:nvSpPr>
          <p:cNvPr id="4" name="Footer Placeholder 3">
            <a:extLst>
              <a:ext uri="{FF2B5EF4-FFF2-40B4-BE49-F238E27FC236}">
                <a16:creationId xmlns:a16="http://schemas.microsoft.com/office/drawing/2014/main" id="{14643E3C-A977-4F26-BE2F-B9EFF967FA7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Tree>
    <p:extLst>
      <p:ext uri="{BB962C8B-B14F-4D97-AF65-F5344CB8AC3E}">
        <p14:creationId xmlns:p14="http://schemas.microsoft.com/office/powerpoint/2010/main" val="354332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FDF9562-1C10-DA41-81BF-C3E1C6005CFC}" type="datetimeFigureOut">
              <a:rPr lang="en-US" smtClean="0"/>
              <a:t>7/2/2026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86DE115-B3D8-BD44-9736-F8569CA32761}" type="slidenum">
              <a:rPr lang="en-US" smtClean="0"/>
              <a:t>‹#›</a:t>
            </a:fld>
            <a:endParaRPr lang="en-US"/>
          </a:p>
        </p:txBody>
      </p:sp>
    </p:spTree>
    <p:extLst>
      <p:ext uri="{BB962C8B-B14F-4D97-AF65-F5344CB8AC3E}">
        <p14:creationId xmlns:p14="http://schemas.microsoft.com/office/powerpoint/2010/main" val="1104652716"/>
      </p:ext>
    </p:extLst>
  </p:cSld>
  <p:clrMap bg1="lt1" tx1="dk1" bg2="lt2" tx2="dk2" accent1="accent1" accent2="accent2" accent3="accent3" accent4="accent4" accent5="accent5" accent6="accent6" hlink="hlink" folHlink="folHlink"/>
  <p:notesStyle>
    <a:lvl1pPr marL="0" algn="l" defTabSz="685755" rtl="0" eaLnBrk="1" latinLnBrk="0" hangingPunct="1">
      <a:defRPr sz="900" kern="1200">
        <a:solidFill>
          <a:schemeClr val="tx1"/>
        </a:solidFill>
        <a:latin typeface="+mn-lt"/>
        <a:ea typeface="+mn-ea"/>
        <a:cs typeface="+mn-cs"/>
      </a:defRPr>
    </a:lvl1pPr>
    <a:lvl2pPr marL="342878" algn="l" defTabSz="685755" rtl="0" eaLnBrk="1" latinLnBrk="0" hangingPunct="1">
      <a:defRPr sz="900" kern="1200">
        <a:solidFill>
          <a:schemeClr val="tx1"/>
        </a:solidFill>
        <a:latin typeface="+mn-lt"/>
        <a:ea typeface="+mn-ea"/>
        <a:cs typeface="+mn-cs"/>
      </a:defRPr>
    </a:lvl2pPr>
    <a:lvl3pPr marL="685755" algn="l" defTabSz="685755" rtl="0" eaLnBrk="1" latinLnBrk="0" hangingPunct="1">
      <a:defRPr sz="900" kern="1200">
        <a:solidFill>
          <a:schemeClr val="tx1"/>
        </a:solidFill>
        <a:latin typeface="+mn-lt"/>
        <a:ea typeface="+mn-ea"/>
        <a:cs typeface="+mn-cs"/>
      </a:defRPr>
    </a:lvl3pPr>
    <a:lvl4pPr marL="1028633" algn="l" defTabSz="685755" rtl="0" eaLnBrk="1" latinLnBrk="0" hangingPunct="1">
      <a:defRPr sz="900" kern="1200">
        <a:solidFill>
          <a:schemeClr val="tx1"/>
        </a:solidFill>
        <a:latin typeface="+mn-lt"/>
        <a:ea typeface="+mn-ea"/>
        <a:cs typeface="+mn-cs"/>
      </a:defRPr>
    </a:lvl4pPr>
    <a:lvl5pPr marL="1371511" algn="l" defTabSz="685755" rtl="0" eaLnBrk="1" latinLnBrk="0" hangingPunct="1">
      <a:defRPr sz="900" kern="1200">
        <a:solidFill>
          <a:schemeClr val="tx1"/>
        </a:solidFill>
        <a:latin typeface="+mn-lt"/>
        <a:ea typeface="+mn-ea"/>
        <a:cs typeface="+mn-cs"/>
      </a:defRPr>
    </a:lvl5pPr>
    <a:lvl6pPr marL="1714389" algn="l" defTabSz="685755" rtl="0" eaLnBrk="1" latinLnBrk="0" hangingPunct="1">
      <a:defRPr sz="900" kern="1200">
        <a:solidFill>
          <a:schemeClr val="tx1"/>
        </a:solidFill>
        <a:latin typeface="+mn-lt"/>
        <a:ea typeface="+mn-ea"/>
        <a:cs typeface="+mn-cs"/>
      </a:defRPr>
    </a:lvl6pPr>
    <a:lvl7pPr marL="2057266" algn="l" defTabSz="685755" rtl="0" eaLnBrk="1" latinLnBrk="0" hangingPunct="1">
      <a:defRPr sz="900" kern="1200">
        <a:solidFill>
          <a:schemeClr val="tx1"/>
        </a:solidFill>
        <a:latin typeface="+mn-lt"/>
        <a:ea typeface="+mn-ea"/>
        <a:cs typeface="+mn-cs"/>
      </a:defRPr>
    </a:lvl7pPr>
    <a:lvl8pPr marL="2400145" algn="l" defTabSz="685755" rtl="0" eaLnBrk="1" latinLnBrk="0" hangingPunct="1">
      <a:defRPr sz="900" kern="1200">
        <a:solidFill>
          <a:schemeClr val="tx1"/>
        </a:solidFill>
        <a:latin typeface="+mn-lt"/>
        <a:ea typeface="+mn-ea"/>
        <a:cs typeface="+mn-cs"/>
      </a:defRPr>
    </a:lvl8pPr>
    <a:lvl9pPr marL="2743022" algn="l" defTabSz="68575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6DE115-B3D8-BD44-9736-F8569CA32761}" type="slidenum">
              <a:rPr lang="en-US" smtClean="0"/>
              <a:t>10</a:t>
            </a:fld>
            <a:endParaRPr lang="en-US"/>
          </a:p>
        </p:txBody>
      </p:sp>
    </p:spTree>
    <p:extLst>
      <p:ext uri="{BB962C8B-B14F-4D97-AF65-F5344CB8AC3E}">
        <p14:creationId xmlns:p14="http://schemas.microsoft.com/office/powerpoint/2010/main" val="3138824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hyperlink" Target="https://en.wikipedia.org/wiki/Housing_in_Glasgow"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www.thebluediamondgallery.com/tablet/c/customer-satisfaction.html" TargetMode="External"/><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hyperlink" Target="https://www.freestock.com/free-photos/3d-people-talk-bubbles-isolated-white-58144735"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https://en.wikipedia.org/wiki/Acer_Aspire" TargetMode="External"/><Relationship Id="rId5" Type="http://schemas.openxmlformats.org/officeDocument/2006/relationships/image" Target="../media/image10.jpeg"/><Relationship Id="rId4" Type="http://schemas.openxmlformats.org/officeDocument/2006/relationships/hyperlink" Target="https://www.flickr.com/photos/neontommy/9795979256"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hyperlink" Target="https://www.flickr.com/photos/lydiashiningbrightly/3359800713"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79" cy="5143500"/>
          </a:xfrm>
          <a:prstGeom prst="rect">
            <a:avLst/>
          </a:prstGeom>
        </p:spPr>
      </p:pic>
      <p:sp>
        <p:nvSpPr>
          <p:cNvPr id="12" name="Picture Placeholder 11"/>
          <p:cNvSpPr>
            <a:spLocks noGrp="1"/>
          </p:cNvSpPr>
          <p:nvPr>
            <p:ph type="pic" sz="quarter" idx="10"/>
          </p:nvPr>
        </p:nvSpPr>
        <p:spPr>
          <a:xfrm>
            <a:off x="-1" y="179999"/>
            <a:ext cx="8964000" cy="4608000"/>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141856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2 Images">
    <p:spTree>
      <p:nvGrpSpPr>
        <p:cNvPr id="1" name=""/>
        <p:cNvGrpSpPr/>
        <p:nvPr/>
      </p:nvGrpSpPr>
      <p:grpSpPr>
        <a:xfrm>
          <a:off x="0" y="0"/>
          <a:ext cx="0" cy="0"/>
          <a:chOff x="0" y="0"/>
          <a:chExt cx="0" cy="0"/>
        </a:xfrm>
      </p:grpSpPr>
      <p:sp>
        <p:nvSpPr>
          <p:cNvPr id="2" name="Title 1"/>
          <p:cNvSpPr>
            <a:spLocks noGrp="1"/>
          </p:cNvSpPr>
          <p:nvPr>
            <p:ph type="title"/>
          </p:nvPr>
        </p:nvSpPr>
        <p:spPr>
          <a:xfrm>
            <a:off x="3060000" y="837320"/>
            <a:ext cx="5572642" cy="661612"/>
          </a:xfrm>
        </p:spPr>
        <p:txBody>
          <a:bodyPr/>
          <a:lstStyle/>
          <a:p>
            <a:r>
              <a:rPr lang="en-US"/>
              <a:t>Click to edit Master title style</a:t>
            </a:r>
          </a:p>
        </p:txBody>
      </p:sp>
      <p:sp>
        <p:nvSpPr>
          <p:cNvPr id="3" name="Content Placeholder 2"/>
          <p:cNvSpPr>
            <a:spLocks noGrp="1"/>
          </p:cNvSpPr>
          <p:nvPr>
            <p:ph idx="1"/>
          </p:nvPr>
        </p:nvSpPr>
        <p:spPr>
          <a:xfrm>
            <a:off x="3060000" y="1620000"/>
            <a:ext cx="5572642" cy="3055012"/>
          </a:xfrm>
        </p:spPr>
        <p:txBody>
          <a:bodyPr/>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0" y="180000"/>
            <a:ext cx="2698124" cy="2304000"/>
          </a:xfrm>
          <a:solidFill>
            <a:schemeClr val="accent4"/>
          </a:solidFill>
        </p:spPr>
        <p:txBody>
          <a:bodyPr/>
          <a:lstStyle/>
          <a:p>
            <a:r>
              <a:rPr lang="en-US"/>
              <a:t>Click icon to add picture</a:t>
            </a:r>
          </a:p>
        </p:txBody>
      </p:sp>
      <p:sp>
        <p:nvSpPr>
          <p:cNvPr id="7" name="Picture Placeholder 5">
            <a:extLst>
              <a:ext uri="{FF2B5EF4-FFF2-40B4-BE49-F238E27FC236}">
                <a16:creationId xmlns:a16="http://schemas.microsoft.com/office/drawing/2014/main" id="{FAB3EC8B-212A-4A35-82DE-B9D38537686A}"/>
              </a:ext>
            </a:extLst>
          </p:cNvPr>
          <p:cNvSpPr>
            <a:spLocks noGrp="1"/>
          </p:cNvSpPr>
          <p:nvPr>
            <p:ph type="pic" sz="quarter" idx="11"/>
          </p:nvPr>
        </p:nvSpPr>
        <p:spPr>
          <a:xfrm>
            <a:off x="0" y="2484000"/>
            <a:ext cx="2698124" cy="2304000"/>
          </a:xfrm>
          <a:solidFill>
            <a:schemeClr val="accent4"/>
          </a:solidFill>
        </p:spPr>
        <p:txBody>
          <a:bodyPr/>
          <a:lstStyle/>
          <a:p>
            <a:r>
              <a:rPr lang="en-US"/>
              <a:t>Click icon to add picture</a:t>
            </a:r>
          </a:p>
        </p:txBody>
      </p:sp>
      <p:pic>
        <p:nvPicPr>
          <p:cNvPr id="4" name="Picture 3" descr="A picture containing knife&#10;&#10;Description automatically generated">
            <a:extLst>
              <a:ext uri="{FF2B5EF4-FFF2-40B4-BE49-F238E27FC236}">
                <a16:creationId xmlns:a16="http://schemas.microsoft.com/office/drawing/2014/main" id="{CE3B4F7B-005E-47AC-B41C-6577BD4C43A4}"/>
              </a:ext>
            </a:extLst>
          </p:cNvPr>
          <p:cNvPicPr>
            <a:picLocks noChangeAspect="1"/>
          </p:cNvPicPr>
          <p:nvPr userDrawn="1"/>
        </p:nvPicPr>
        <p:blipFill>
          <a:blip r:embed="rId2"/>
          <a:stretch>
            <a:fillRect/>
          </a:stretch>
        </p:blipFill>
        <p:spPr>
          <a:xfrm>
            <a:off x="6651159" y="62498"/>
            <a:ext cx="2452411" cy="729028"/>
          </a:xfrm>
          <a:prstGeom prst="rect">
            <a:avLst/>
          </a:prstGeom>
        </p:spPr>
      </p:pic>
    </p:spTree>
    <p:extLst>
      <p:ext uri="{BB962C8B-B14F-4D97-AF65-F5344CB8AC3E}">
        <p14:creationId xmlns:p14="http://schemas.microsoft.com/office/powerpoint/2010/main" val="253324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2 Images (2 Column)">
    <p:spTree>
      <p:nvGrpSpPr>
        <p:cNvPr id="1" name=""/>
        <p:cNvGrpSpPr/>
        <p:nvPr/>
      </p:nvGrpSpPr>
      <p:grpSpPr>
        <a:xfrm>
          <a:off x="0" y="0"/>
          <a:ext cx="0" cy="0"/>
          <a:chOff x="0" y="0"/>
          <a:chExt cx="0" cy="0"/>
        </a:xfrm>
      </p:grpSpPr>
      <p:sp>
        <p:nvSpPr>
          <p:cNvPr id="15" name="Picture Placeholder 5"/>
          <p:cNvSpPr>
            <a:spLocks noGrp="1"/>
          </p:cNvSpPr>
          <p:nvPr>
            <p:ph type="pic" sz="quarter" idx="10"/>
          </p:nvPr>
        </p:nvSpPr>
        <p:spPr>
          <a:xfrm>
            <a:off x="0" y="180000"/>
            <a:ext cx="2698124" cy="2304000"/>
          </a:xfrm>
          <a:solidFill>
            <a:schemeClr val="accent4"/>
          </a:solidFill>
        </p:spPr>
        <p:txBody>
          <a:bodyPr/>
          <a:lstStyle/>
          <a:p>
            <a:r>
              <a:rPr lang="en-US"/>
              <a:t>Click icon to add picture</a:t>
            </a:r>
          </a:p>
        </p:txBody>
      </p:sp>
      <p:sp>
        <p:nvSpPr>
          <p:cNvPr id="16" name="Picture Placeholder 5">
            <a:extLst>
              <a:ext uri="{FF2B5EF4-FFF2-40B4-BE49-F238E27FC236}">
                <a16:creationId xmlns:a16="http://schemas.microsoft.com/office/drawing/2014/main" id="{FAB3EC8B-212A-4A35-82DE-B9D38537686A}"/>
              </a:ext>
            </a:extLst>
          </p:cNvPr>
          <p:cNvSpPr>
            <a:spLocks noGrp="1"/>
          </p:cNvSpPr>
          <p:nvPr>
            <p:ph type="pic" sz="quarter" idx="12"/>
          </p:nvPr>
        </p:nvSpPr>
        <p:spPr>
          <a:xfrm>
            <a:off x="0" y="2484000"/>
            <a:ext cx="2698124" cy="2304000"/>
          </a:xfrm>
          <a:solidFill>
            <a:schemeClr val="accent4"/>
          </a:solidFill>
        </p:spPr>
        <p:txBody>
          <a:bodyPr/>
          <a:lstStyle/>
          <a:p>
            <a:r>
              <a:rPr lang="en-US"/>
              <a:t>Click icon to add picture</a:t>
            </a:r>
          </a:p>
        </p:txBody>
      </p:sp>
      <p:sp>
        <p:nvSpPr>
          <p:cNvPr id="2" name="Title 1"/>
          <p:cNvSpPr>
            <a:spLocks noGrp="1"/>
          </p:cNvSpPr>
          <p:nvPr>
            <p:ph type="title"/>
          </p:nvPr>
        </p:nvSpPr>
        <p:spPr>
          <a:xfrm>
            <a:off x="3060000" y="917248"/>
            <a:ext cx="5572642" cy="609625"/>
          </a:xfrm>
        </p:spPr>
        <p:txBody>
          <a:bodyPr/>
          <a:lstStyle/>
          <a:p>
            <a:r>
              <a:rPr lang="en-US"/>
              <a:t>Click to edit Master title style</a:t>
            </a:r>
          </a:p>
        </p:txBody>
      </p:sp>
      <p:sp>
        <p:nvSpPr>
          <p:cNvPr id="3" name="Content Placeholder 2"/>
          <p:cNvSpPr>
            <a:spLocks noGrp="1"/>
          </p:cNvSpPr>
          <p:nvPr>
            <p:ph idx="1"/>
          </p:nvPr>
        </p:nvSpPr>
        <p:spPr>
          <a:xfrm>
            <a:off x="3060000" y="2435840"/>
            <a:ext cx="5572642" cy="2213887"/>
          </a:xfrm>
        </p:spPr>
        <p:txBody>
          <a:bodyPr numCol="2" spcCol="180000"/>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3060000" y="1620000"/>
            <a:ext cx="5572642" cy="822989"/>
          </a:xfrm>
        </p:spPr>
        <p:txBody>
          <a:bodyPr/>
          <a:lstStyle>
            <a:lvl1pPr>
              <a:defRPr>
                <a:latin typeface="+mn-lt"/>
              </a:defRPr>
            </a:lvl1pPr>
          </a:lstStyle>
          <a:p>
            <a:pPr lvl="0"/>
            <a:r>
              <a:rPr lang="en-US"/>
              <a:t>Edit Master text styles</a:t>
            </a:r>
          </a:p>
        </p:txBody>
      </p:sp>
      <p:pic>
        <p:nvPicPr>
          <p:cNvPr id="4" name="Picture 3" descr="A picture containing knife&#10;&#10;Description automatically generated">
            <a:extLst>
              <a:ext uri="{FF2B5EF4-FFF2-40B4-BE49-F238E27FC236}">
                <a16:creationId xmlns:a16="http://schemas.microsoft.com/office/drawing/2014/main" id="{A34A5DD7-AC2C-4588-A5B0-5D6FE1363F03}"/>
              </a:ext>
            </a:extLst>
          </p:cNvPr>
          <p:cNvPicPr>
            <a:picLocks noChangeAspect="1"/>
          </p:cNvPicPr>
          <p:nvPr userDrawn="1"/>
        </p:nvPicPr>
        <p:blipFill>
          <a:blip r:embed="rId2"/>
          <a:stretch>
            <a:fillRect/>
          </a:stretch>
        </p:blipFill>
        <p:spPr>
          <a:xfrm>
            <a:off x="6651159" y="118538"/>
            <a:ext cx="2452411" cy="729028"/>
          </a:xfrm>
          <a:prstGeom prst="rect">
            <a:avLst/>
          </a:prstGeom>
        </p:spPr>
      </p:pic>
    </p:spTree>
    <p:extLst>
      <p:ext uri="{BB962C8B-B14F-4D97-AF65-F5344CB8AC3E}">
        <p14:creationId xmlns:p14="http://schemas.microsoft.com/office/powerpoint/2010/main" val="16702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2 Images (3 Column)">
    <p:spTree>
      <p:nvGrpSpPr>
        <p:cNvPr id="1" name=""/>
        <p:cNvGrpSpPr/>
        <p:nvPr/>
      </p:nvGrpSpPr>
      <p:grpSpPr>
        <a:xfrm>
          <a:off x="0" y="0"/>
          <a:ext cx="0" cy="0"/>
          <a:chOff x="0" y="0"/>
          <a:chExt cx="0" cy="0"/>
        </a:xfrm>
      </p:grpSpPr>
      <p:sp>
        <p:nvSpPr>
          <p:cNvPr id="15" name="Picture Placeholder 5"/>
          <p:cNvSpPr>
            <a:spLocks noGrp="1"/>
          </p:cNvSpPr>
          <p:nvPr>
            <p:ph type="pic" sz="quarter" idx="10"/>
          </p:nvPr>
        </p:nvSpPr>
        <p:spPr>
          <a:xfrm>
            <a:off x="0" y="180000"/>
            <a:ext cx="2698124" cy="2304000"/>
          </a:xfrm>
          <a:solidFill>
            <a:schemeClr val="accent4"/>
          </a:solidFill>
        </p:spPr>
        <p:txBody>
          <a:bodyPr/>
          <a:lstStyle/>
          <a:p>
            <a:r>
              <a:rPr lang="en-US"/>
              <a:t>Click icon to add picture</a:t>
            </a:r>
          </a:p>
        </p:txBody>
      </p:sp>
      <p:sp>
        <p:nvSpPr>
          <p:cNvPr id="16" name="Picture Placeholder 5">
            <a:extLst>
              <a:ext uri="{FF2B5EF4-FFF2-40B4-BE49-F238E27FC236}">
                <a16:creationId xmlns:a16="http://schemas.microsoft.com/office/drawing/2014/main" id="{FAB3EC8B-212A-4A35-82DE-B9D38537686A}"/>
              </a:ext>
            </a:extLst>
          </p:cNvPr>
          <p:cNvSpPr>
            <a:spLocks noGrp="1"/>
          </p:cNvSpPr>
          <p:nvPr>
            <p:ph type="pic" sz="quarter" idx="12"/>
          </p:nvPr>
        </p:nvSpPr>
        <p:spPr>
          <a:xfrm>
            <a:off x="0" y="2484000"/>
            <a:ext cx="2698124" cy="2304000"/>
          </a:xfrm>
          <a:solidFill>
            <a:schemeClr val="accent4"/>
          </a:solidFill>
        </p:spPr>
        <p:txBody>
          <a:bodyPr/>
          <a:lstStyle/>
          <a:p>
            <a:r>
              <a:rPr lang="en-US"/>
              <a:t>Click icon to add picture</a:t>
            </a:r>
          </a:p>
        </p:txBody>
      </p:sp>
      <p:sp>
        <p:nvSpPr>
          <p:cNvPr id="2" name="Title 1"/>
          <p:cNvSpPr>
            <a:spLocks noGrp="1"/>
          </p:cNvSpPr>
          <p:nvPr>
            <p:ph type="title"/>
          </p:nvPr>
        </p:nvSpPr>
        <p:spPr>
          <a:xfrm>
            <a:off x="3024000" y="879779"/>
            <a:ext cx="5572642" cy="664602"/>
          </a:xfrm>
        </p:spPr>
        <p:txBody>
          <a:bodyPr/>
          <a:lstStyle/>
          <a:p>
            <a:r>
              <a:rPr lang="en-US"/>
              <a:t>Click to edit Master title style</a:t>
            </a:r>
          </a:p>
        </p:txBody>
      </p:sp>
      <p:sp>
        <p:nvSpPr>
          <p:cNvPr id="3" name="Content Placeholder 2"/>
          <p:cNvSpPr>
            <a:spLocks noGrp="1"/>
          </p:cNvSpPr>
          <p:nvPr>
            <p:ph idx="1" hasCustomPrompt="1"/>
          </p:nvPr>
        </p:nvSpPr>
        <p:spPr>
          <a:xfrm>
            <a:off x="3024000" y="2484000"/>
            <a:ext cx="5572642" cy="2213887"/>
          </a:xfrm>
        </p:spPr>
        <p:txBody>
          <a:bodyPr numCol="3" spcCol="180000"/>
          <a:lstStyle>
            <a:lvl1pPr>
              <a:defRPr>
                <a:latin typeface="+mn-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3024000" y="1620000"/>
            <a:ext cx="5572642" cy="822989"/>
          </a:xfrm>
        </p:spPr>
        <p:txBody>
          <a:bodyPr/>
          <a:lstStyle>
            <a:lvl1pPr>
              <a:defRPr>
                <a:latin typeface="+mn-lt"/>
              </a:defRPr>
            </a:lvl1pPr>
          </a:lstStyle>
          <a:p>
            <a:pPr lvl="0"/>
            <a:r>
              <a:rPr lang="en-US"/>
              <a:t>Edit Master text styles</a:t>
            </a:r>
          </a:p>
        </p:txBody>
      </p:sp>
      <p:pic>
        <p:nvPicPr>
          <p:cNvPr id="4" name="Picture 3" descr="A picture containing knife&#10;&#10;Description automatically generated">
            <a:extLst>
              <a:ext uri="{FF2B5EF4-FFF2-40B4-BE49-F238E27FC236}">
                <a16:creationId xmlns:a16="http://schemas.microsoft.com/office/drawing/2014/main" id="{F27BD913-20FE-4951-93CB-355C5448B348}"/>
              </a:ext>
            </a:extLst>
          </p:cNvPr>
          <p:cNvPicPr>
            <a:picLocks noChangeAspect="1"/>
          </p:cNvPicPr>
          <p:nvPr userDrawn="1"/>
        </p:nvPicPr>
        <p:blipFill>
          <a:blip r:embed="rId2"/>
          <a:stretch>
            <a:fillRect/>
          </a:stretch>
        </p:blipFill>
        <p:spPr>
          <a:xfrm>
            <a:off x="6671647" y="37213"/>
            <a:ext cx="2452411" cy="729028"/>
          </a:xfrm>
          <a:prstGeom prst="rect">
            <a:avLst/>
          </a:prstGeom>
        </p:spPr>
      </p:pic>
    </p:spTree>
    <p:extLst>
      <p:ext uri="{BB962C8B-B14F-4D97-AF65-F5344CB8AC3E}">
        <p14:creationId xmlns:p14="http://schemas.microsoft.com/office/powerpoint/2010/main" val="287914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2700000" y="903494"/>
            <a:ext cx="5928481" cy="661612"/>
          </a:xfrm>
        </p:spPr>
        <p:txBody>
          <a:bodyPr/>
          <a:lstStyle/>
          <a:p>
            <a:r>
              <a:rPr lang="en-US"/>
              <a:t>Click to edit Master title style</a:t>
            </a:r>
          </a:p>
        </p:txBody>
      </p:sp>
      <p:sp>
        <p:nvSpPr>
          <p:cNvPr id="3" name="Content Placeholder 2"/>
          <p:cNvSpPr>
            <a:spLocks noGrp="1"/>
          </p:cNvSpPr>
          <p:nvPr>
            <p:ph idx="1"/>
          </p:nvPr>
        </p:nvSpPr>
        <p:spPr>
          <a:xfrm>
            <a:off x="2700000" y="1620000"/>
            <a:ext cx="5928481" cy="3055012"/>
          </a:xfrm>
        </p:spPr>
        <p:txBody>
          <a:bodyPr/>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1" y="180000"/>
            <a:ext cx="2167466" cy="1533600"/>
          </a:xfrm>
          <a:solidFill>
            <a:schemeClr val="accent4"/>
          </a:solidFill>
        </p:spPr>
        <p:txBody>
          <a:bodyPr/>
          <a:lstStyle/>
          <a:p>
            <a:r>
              <a:rPr lang="en-US"/>
              <a:t>Click icon to add picture</a:t>
            </a:r>
          </a:p>
        </p:txBody>
      </p:sp>
      <p:sp>
        <p:nvSpPr>
          <p:cNvPr id="14" name="Picture Placeholder 5">
            <a:extLst>
              <a:ext uri="{FF2B5EF4-FFF2-40B4-BE49-F238E27FC236}">
                <a16:creationId xmlns:a16="http://schemas.microsoft.com/office/drawing/2014/main" id="{EC29539A-43E9-4CFD-9C04-07FE566D9AE6}"/>
              </a:ext>
            </a:extLst>
          </p:cNvPr>
          <p:cNvSpPr>
            <a:spLocks noGrp="1"/>
          </p:cNvSpPr>
          <p:nvPr>
            <p:ph type="pic" sz="quarter" idx="11"/>
          </p:nvPr>
        </p:nvSpPr>
        <p:spPr>
          <a:xfrm>
            <a:off x="-1" y="1713600"/>
            <a:ext cx="2167466" cy="1533600"/>
          </a:xfrm>
          <a:solidFill>
            <a:schemeClr val="accent4"/>
          </a:solidFill>
        </p:spPr>
        <p:txBody>
          <a:bodyPr/>
          <a:lstStyle/>
          <a:p>
            <a:r>
              <a:rPr lang="en-US"/>
              <a:t>Click icon to add picture</a:t>
            </a:r>
          </a:p>
        </p:txBody>
      </p:sp>
      <p:sp>
        <p:nvSpPr>
          <p:cNvPr id="15" name="Picture Placeholder 5">
            <a:extLst>
              <a:ext uri="{FF2B5EF4-FFF2-40B4-BE49-F238E27FC236}">
                <a16:creationId xmlns:a16="http://schemas.microsoft.com/office/drawing/2014/main" id="{087E5642-0D70-4342-8DF7-F6088466747F}"/>
              </a:ext>
            </a:extLst>
          </p:cNvPr>
          <p:cNvSpPr>
            <a:spLocks noGrp="1"/>
          </p:cNvSpPr>
          <p:nvPr>
            <p:ph type="pic" sz="quarter" idx="12"/>
          </p:nvPr>
        </p:nvSpPr>
        <p:spPr>
          <a:xfrm>
            <a:off x="-1" y="3247200"/>
            <a:ext cx="2167466" cy="1533600"/>
          </a:xfrm>
          <a:solidFill>
            <a:schemeClr val="accent4"/>
          </a:solidFill>
        </p:spPr>
        <p:txBody>
          <a:bodyPr/>
          <a:lstStyle/>
          <a:p>
            <a:r>
              <a:rPr lang="en-US"/>
              <a:t>Click icon to add picture</a:t>
            </a:r>
          </a:p>
        </p:txBody>
      </p:sp>
      <p:pic>
        <p:nvPicPr>
          <p:cNvPr id="4" name="Picture 3" descr="A picture containing knife&#10;&#10;Description automatically generated">
            <a:extLst>
              <a:ext uri="{FF2B5EF4-FFF2-40B4-BE49-F238E27FC236}">
                <a16:creationId xmlns:a16="http://schemas.microsoft.com/office/drawing/2014/main" id="{FF012F44-F761-4EE8-BF76-C6ED37EF9A7C}"/>
              </a:ext>
            </a:extLst>
          </p:cNvPr>
          <p:cNvPicPr>
            <a:picLocks noChangeAspect="1"/>
          </p:cNvPicPr>
          <p:nvPr userDrawn="1"/>
        </p:nvPicPr>
        <p:blipFill>
          <a:blip r:embed="rId2"/>
          <a:stretch>
            <a:fillRect/>
          </a:stretch>
        </p:blipFill>
        <p:spPr>
          <a:xfrm>
            <a:off x="6691588" y="141778"/>
            <a:ext cx="2452411" cy="729028"/>
          </a:xfrm>
          <a:prstGeom prst="rect">
            <a:avLst/>
          </a:prstGeom>
        </p:spPr>
      </p:pic>
    </p:spTree>
    <p:extLst>
      <p:ext uri="{BB962C8B-B14F-4D97-AF65-F5344CB8AC3E}">
        <p14:creationId xmlns:p14="http://schemas.microsoft.com/office/powerpoint/2010/main" val="138775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Offse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171" y="955356"/>
            <a:ext cx="4413541" cy="369437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picture containing knife&#10;&#10;Description automatically generated">
            <a:extLst>
              <a:ext uri="{FF2B5EF4-FFF2-40B4-BE49-F238E27FC236}">
                <a16:creationId xmlns:a16="http://schemas.microsoft.com/office/drawing/2014/main" id="{9B14CC69-F7E2-4789-B8BE-0DD4510044E9}"/>
              </a:ext>
            </a:extLst>
          </p:cNvPr>
          <p:cNvPicPr>
            <a:picLocks noChangeAspect="1"/>
          </p:cNvPicPr>
          <p:nvPr userDrawn="1"/>
        </p:nvPicPr>
        <p:blipFill>
          <a:blip r:embed="rId2"/>
          <a:stretch>
            <a:fillRect/>
          </a:stretch>
        </p:blipFill>
        <p:spPr>
          <a:xfrm>
            <a:off x="6691589" y="88056"/>
            <a:ext cx="2452411" cy="729028"/>
          </a:xfrm>
          <a:prstGeom prst="rect">
            <a:avLst/>
          </a:prstGeom>
        </p:spPr>
      </p:pic>
    </p:spTree>
    <p:extLst>
      <p:ext uri="{BB962C8B-B14F-4D97-AF65-F5344CB8AC3E}">
        <p14:creationId xmlns:p14="http://schemas.microsoft.com/office/powerpoint/2010/main" val="5007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Offset Right (2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65172" y="1767328"/>
            <a:ext cx="4413541" cy="2866144"/>
          </a:xfrm>
        </p:spPr>
        <p:txBody>
          <a:bodyPr numCol="2" spcCol="18000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3065172" y="950174"/>
            <a:ext cx="4413541" cy="809470"/>
          </a:xfrm>
        </p:spPr>
        <p:txBody>
          <a:bodyPr/>
          <a:lstStyle>
            <a:lvl1pPr>
              <a:defRPr>
                <a:latin typeface="Century Gothic" panose="020B0502020202020204" pitchFamily="34" charset="0"/>
              </a:defRPr>
            </a:lvl1pPr>
          </a:lstStyle>
          <a:p>
            <a:pPr lvl="0"/>
            <a:r>
              <a:rPr lang="en-US"/>
              <a:t>Edit Master text styles</a:t>
            </a:r>
          </a:p>
        </p:txBody>
      </p:sp>
      <p:pic>
        <p:nvPicPr>
          <p:cNvPr id="2" name="Picture 1" descr="A picture containing knife&#10;&#10;Description automatically generated">
            <a:extLst>
              <a:ext uri="{FF2B5EF4-FFF2-40B4-BE49-F238E27FC236}">
                <a16:creationId xmlns:a16="http://schemas.microsoft.com/office/drawing/2014/main" id="{85A6F63A-8131-42B2-97D8-102E69CB93DB}"/>
              </a:ext>
            </a:extLst>
          </p:cNvPr>
          <p:cNvPicPr>
            <a:picLocks noChangeAspect="1"/>
          </p:cNvPicPr>
          <p:nvPr userDrawn="1"/>
        </p:nvPicPr>
        <p:blipFill>
          <a:blip r:embed="rId2"/>
          <a:stretch>
            <a:fillRect/>
          </a:stretch>
        </p:blipFill>
        <p:spPr>
          <a:xfrm>
            <a:off x="6691589" y="66618"/>
            <a:ext cx="2452411" cy="729028"/>
          </a:xfrm>
          <a:prstGeom prst="rect">
            <a:avLst/>
          </a:prstGeom>
        </p:spPr>
      </p:pic>
    </p:spTree>
    <p:extLst>
      <p:ext uri="{BB962C8B-B14F-4D97-AF65-F5344CB8AC3E}">
        <p14:creationId xmlns:p14="http://schemas.microsoft.com/office/powerpoint/2010/main" val="161231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5968709" cy="686617"/>
          </a:xfrm>
        </p:spPr>
        <p:txBody>
          <a:bodyPr/>
          <a:lstStyle>
            <a:lvl1pPr>
              <a:defRPr>
                <a:solidFill>
                  <a:srgbClr val="000099"/>
                </a:solidFill>
              </a:defRPr>
            </a:lvl1pPr>
          </a:lstStyle>
          <a:p>
            <a:r>
              <a:rPr lang="en-US"/>
              <a:t>Click to edit Master title style</a:t>
            </a:r>
          </a:p>
        </p:txBody>
      </p:sp>
      <p:pic>
        <p:nvPicPr>
          <p:cNvPr id="3" name="Picture 2" descr="A picture containing knife&#10;&#10;Description automatically generated">
            <a:extLst>
              <a:ext uri="{FF2B5EF4-FFF2-40B4-BE49-F238E27FC236}">
                <a16:creationId xmlns:a16="http://schemas.microsoft.com/office/drawing/2014/main" id="{B9F18B9B-34AB-4ACF-8B7E-998E16C8AB1B}"/>
              </a:ext>
            </a:extLst>
          </p:cNvPr>
          <p:cNvPicPr>
            <a:picLocks noChangeAspect="1"/>
          </p:cNvPicPr>
          <p:nvPr userDrawn="1"/>
        </p:nvPicPr>
        <p:blipFill>
          <a:blip r:embed="rId2"/>
          <a:stretch>
            <a:fillRect/>
          </a:stretch>
        </p:blipFill>
        <p:spPr>
          <a:xfrm>
            <a:off x="6586308" y="101876"/>
            <a:ext cx="2452411" cy="729028"/>
          </a:xfrm>
          <a:prstGeom prst="rect">
            <a:avLst/>
          </a:prstGeom>
        </p:spPr>
      </p:pic>
    </p:spTree>
    <p:extLst>
      <p:ext uri="{BB962C8B-B14F-4D97-AF65-F5344CB8AC3E}">
        <p14:creationId xmlns:p14="http://schemas.microsoft.com/office/powerpoint/2010/main" val="382069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8D2C2A44-5F1D-4C74-BDAF-FDF3CFC53DFE}"/>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266525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572B-1820-438F-B16C-1EDAC355384F}"/>
              </a:ext>
            </a:extLst>
          </p:cNvPr>
          <p:cNvSpPr>
            <a:spLocks noGrp="1"/>
          </p:cNvSpPr>
          <p:nvPr>
            <p:ph type="title"/>
          </p:nvPr>
        </p:nvSpPr>
        <p:spPr>
          <a:xfrm>
            <a:off x="3065929" y="887895"/>
            <a:ext cx="5712946" cy="1683855"/>
          </a:xfrm>
        </p:spPr>
        <p:txBody>
          <a:bodyPr anchor="b" anchorCtr="0"/>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BA3B48-1280-4AC2-AEB0-19F3AAB46B8F}"/>
              </a:ext>
            </a:extLst>
          </p:cNvPr>
          <p:cNvSpPr>
            <a:spLocks noGrp="1"/>
          </p:cNvSpPr>
          <p:nvPr>
            <p:ph idx="11"/>
          </p:nvPr>
        </p:nvSpPr>
        <p:spPr>
          <a:xfrm>
            <a:off x="3065171" y="2571751"/>
            <a:ext cx="5713703" cy="2212974"/>
          </a:xfrm>
        </p:spPr>
        <p:txBody>
          <a:bodyPr/>
          <a:lstStyle>
            <a:lvl1pPr>
              <a:defRPr>
                <a:solidFill>
                  <a:schemeClr val="bg1"/>
                </a:solidFill>
                <a:latin typeface="Trueno Round"/>
              </a:defRPr>
            </a:lvl1pPr>
          </a:lstStyle>
          <a:p>
            <a:pPr lvl="0"/>
            <a:r>
              <a:rPr lang="en-US"/>
              <a:t>Edit Master text styles</a:t>
            </a:r>
          </a:p>
        </p:txBody>
      </p:sp>
      <p:sp>
        <p:nvSpPr>
          <p:cNvPr id="4" name="Oval 3">
            <a:extLst>
              <a:ext uri="{FF2B5EF4-FFF2-40B4-BE49-F238E27FC236}">
                <a16:creationId xmlns:a16="http://schemas.microsoft.com/office/drawing/2014/main" id="{61F0B7FE-53FB-4743-9339-6D990F79BB22}"/>
              </a:ext>
            </a:extLst>
          </p:cNvPr>
          <p:cNvSpPr/>
          <p:nvPr userDrawn="1"/>
        </p:nvSpPr>
        <p:spPr>
          <a:xfrm>
            <a:off x="-1218875" y="987750"/>
            <a:ext cx="3168000" cy="316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knife&#10;&#10;Description automatically generated">
            <a:extLst>
              <a:ext uri="{FF2B5EF4-FFF2-40B4-BE49-F238E27FC236}">
                <a16:creationId xmlns:a16="http://schemas.microsoft.com/office/drawing/2014/main" id="{39D850A0-2334-41EF-9175-D6D7C566F47E}"/>
              </a:ext>
            </a:extLst>
          </p:cNvPr>
          <p:cNvPicPr>
            <a:picLocks noChangeAspect="1"/>
          </p:cNvPicPr>
          <p:nvPr userDrawn="1"/>
        </p:nvPicPr>
        <p:blipFill>
          <a:blip r:embed="rId2"/>
          <a:stretch>
            <a:fillRect/>
          </a:stretch>
        </p:blipFill>
        <p:spPr>
          <a:xfrm>
            <a:off x="6518637" y="56481"/>
            <a:ext cx="2452411" cy="729028"/>
          </a:xfrm>
          <a:prstGeom prst="rect">
            <a:avLst/>
          </a:prstGeom>
        </p:spPr>
      </p:pic>
    </p:spTree>
    <p:extLst>
      <p:ext uri="{BB962C8B-B14F-4D97-AF65-F5344CB8AC3E}">
        <p14:creationId xmlns:p14="http://schemas.microsoft.com/office/powerpoint/2010/main" val="37561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eague title 1">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791673C-EA03-40BC-A3C3-7BBB64D16236}"/>
              </a:ext>
            </a:extLst>
          </p:cNvPr>
          <p:cNvSpPr/>
          <p:nvPr userDrawn="1"/>
        </p:nvSpPr>
        <p:spPr>
          <a:xfrm>
            <a:off x="-1218875" y="987750"/>
            <a:ext cx="3168000" cy="3168000"/>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knife&#10;&#10;Description automatically generated">
            <a:extLst>
              <a:ext uri="{FF2B5EF4-FFF2-40B4-BE49-F238E27FC236}">
                <a16:creationId xmlns:a16="http://schemas.microsoft.com/office/drawing/2014/main" id="{D2A88A2B-577A-4D51-951D-79D86C63E246}"/>
              </a:ext>
            </a:extLst>
          </p:cNvPr>
          <p:cNvPicPr>
            <a:picLocks noChangeAspect="1"/>
          </p:cNvPicPr>
          <p:nvPr userDrawn="1"/>
        </p:nvPicPr>
        <p:blipFill>
          <a:blip r:embed="rId2"/>
          <a:stretch>
            <a:fillRect/>
          </a:stretch>
        </p:blipFill>
        <p:spPr>
          <a:xfrm>
            <a:off x="6518637" y="56481"/>
            <a:ext cx="2452411" cy="729028"/>
          </a:xfrm>
          <a:prstGeom prst="rect">
            <a:avLst/>
          </a:prstGeom>
        </p:spPr>
      </p:pic>
      <p:sp>
        <p:nvSpPr>
          <p:cNvPr id="8" name="Title 1">
            <a:extLst>
              <a:ext uri="{FF2B5EF4-FFF2-40B4-BE49-F238E27FC236}">
                <a16:creationId xmlns:a16="http://schemas.microsoft.com/office/drawing/2014/main" id="{1E3B7C75-25BD-4B64-9B50-5BF42B2794DE}"/>
              </a:ext>
            </a:extLst>
          </p:cNvPr>
          <p:cNvSpPr>
            <a:spLocks noGrp="1"/>
          </p:cNvSpPr>
          <p:nvPr>
            <p:ph type="title"/>
          </p:nvPr>
        </p:nvSpPr>
        <p:spPr>
          <a:xfrm>
            <a:off x="3065929" y="887895"/>
            <a:ext cx="5712946" cy="1683855"/>
          </a:xfrm>
        </p:spPr>
        <p:txBody>
          <a:bodyPr anchor="b" anchorCtr="0"/>
          <a:lstStyle>
            <a:lvl1pPr>
              <a:defRPr>
                <a:solidFill>
                  <a:schemeClr val="bg1"/>
                </a:solidFill>
              </a:defRPr>
            </a:lvl1pPr>
          </a:lstStyle>
          <a:p>
            <a:r>
              <a:rPr lang="en-US"/>
              <a:t>Click to edit Master title style</a:t>
            </a:r>
            <a:endParaRPr lang="en-GB"/>
          </a:p>
        </p:txBody>
      </p:sp>
      <p:sp>
        <p:nvSpPr>
          <p:cNvPr id="9" name="Content Placeholder 2">
            <a:extLst>
              <a:ext uri="{FF2B5EF4-FFF2-40B4-BE49-F238E27FC236}">
                <a16:creationId xmlns:a16="http://schemas.microsoft.com/office/drawing/2014/main" id="{65E4A187-ED70-4143-9D7B-C29B5B12D4CF}"/>
              </a:ext>
            </a:extLst>
          </p:cNvPr>
          <p:cNvSpPr>
            <a:spLocks noGrp="1"/>
          </p:cNvSpPr>
          <p:nvPr>
            <p:ph idx="11"/>
          </p:nvPr>
        </p:nvSpPr>
        <p:spPr>
          <a:xfrm>
            <a:off x="3065171" y="2571751"/>
            <a:ext cx="5713703" cy="2212974"/>
          </a:xfrm>
        </p:spPr>
        <p:txBody>
          <a:bodyPr/>
          <a:lstStyle>
            <a:lvl1pPr>
              <a:defRPr>
                <a:solidFill>
                  <a:schemeClr val="bg1"/>
                </a:solidFill>
                <a:latin typeface="Trueno Round"/>
              </a:defRPr>
            </a:lvl1pPr>
          </a:lstStyle>
          <a:p>
            <a:pPr lvl="0"/>
            <a:r>
              <a:rPr lang="en-US"/>
              <a:t>Edit Master text styles</a:t>
            </a:r>
          </a:p>
        </p:txBody>
      </p:sp>
    </p:spTree>
    <p:extLst>
      <p:ext uri="{BB962C8B-B14F-4D97-AF65-F5344CB8AC3E}">
        <p14:creationId xmlns:p14="http://schemas.microsoft.com/office/powerpoint/2010/main" val="31856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5893226" cy="686617"/>
          </a:xfrm>
        </p:spPr>
        <p:txBody>
          <a:bodyPr/>
          <a:lstStyle/>
          <a:p>
            <a:r>
              <a:rPr lang="en-US"/>
              <a:t>Click to edit Master title style</a:t>
            </a:r>
          </a:p>
        </p:txBody>
      </p:sp>
      <p:sp>
        <p:nvSpPr>
          <p:cNvPr id="3" name="Content Placeholder 2"/>
          <p:cNvSpPr>
            <a:spLocks noGrp="1"/>
          </p:cNvSpPr>
          <p:nvPr>
            <p:ph idx="1"/>
          </p:nvPr>
        </p:nvSpPr>
        <p:spPr>
          <a:xfrm>
            <a:off x="540000" y="1620000"/>
            <a:ext cx="6921500" cy="3050380"/>
          </a:xfrm>
        </p:spPr>
        <p:txBody>
          <a:bodyPr/>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knife&#10;&#10;Description automatically generated">
            <a:extLst>
              <a:ext uri="{FF2B5EF4-FFF2-40B4-BE49-F238E27FC236}">
                <a16:creationId xmlns:a16="http://schemas.microsoft.com/office/drawing/2014/main" id="{0AE6487E-FE41-4102-A0CE-BB73AAA4BC67}"/>
              </a:ext>
            </a:extLst>
          </p:cNvPr>
          <p:cNvPicPr>
            <a:picLocks noChangeAspect="1"/>
          </p:cNvPicPr>
          <p:nvPr userDrawn="1"/>
        </p:nvPicPr>
        <p:blipFill>
          <a:blip r:embed="rId2"/>
          <a:stretch>
            <a:fillRect/>
          </a:stretch>
        </p:blipFill>
        <p:spPr>
          <a:xfrm>
            <a:off x="6587188" y="57866"/>
            <a:ext cx="2452411" cy="729028"/>
          </a:xfrm>
          <a:prstGeom prst="rect">
            <a:avLst/>
          </a:prstGeom>
        </p:spPr>
      </p:pic>
    </p:spTree>
    <p:extLst>
      <p:ext uri="{BB962C8B-B14F-4D97-AF65-F5344CB8AC3E}">
        <p14:creationId xmlns:p14="http://schemas.microsoft.com/office/powerpoint/2010/main" val="260996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ague title 2">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99D82BD-6041-4A9C-B5CC-D318A81BFA18}"/>
              </a:ext>
            </a:extLst>
          </p:cNvPr>
          <p:cNvSpPr/>
          <p:nvPr userDrawn="1"/>
        </p:nvSpPr>
        <p:spPr>
          <a:xfrm>
            <a:off x="-1218875" y="987750"/>
            <a:ext cx="3168000" cy="3168000"/>
          </a:xfrm>
          <a:prstGeom prst="ellipse">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knife&#10;&#10;Description automatically generated">
            <a:extLst>
              <a:ext uri="{FF2B5EF4-FFF2-40B4-BE49-F238E27FC236}">
                <a16:creationId xmlns:a16="http://schemas.microsoft.com/office/drawing/2014/main" id="{16BBF9B4-EA68-441E-861D-4F3FF3318DD1}"/>
              </a:ext>
            </a:extLst>
          </p:cNvPr>
          <p:cNvPicPr>
            <a:picLocks noChangeAspect="1"/>
          </p:cNvPicPr>
          <p:nvPr userDrawn="1"/>
        </p:nvPicPr>
        <p:blipFill>
          <a:blip r:embed="rId2"/>
          <a:stretch>
            <a:fillRect/>
          </a:stretch>
        </p:blipFill>
        <p:spPr>
          <a:xfrm>
            <a:off x="6518637" y="56481"/>
            <a:ext cx="2452411" cy="729028"/>
          </a:xfrm>
          <a:prstGeom prst="rect">
            <a:avLst/>
          </a:prstGeom>
        </p:spPr>
      </p:pic>
      <p:sp>
        <p:nvSpPr>
          <p:cNvPr id="8" name="Title 1">
            <a:extLst>
              <a:ext uri="{FF2B5EF4-FFF2-40B4-BE49-F238E27FC236}">
                <a16:creationId xmlns:a16="http://schemas.microsoft.com/office/drawing/2014/main" id="{401B50AD-95B1-4837-8BC2-A752B7FA4CD9}"/>
              </a:ext>
            </a:extLst>
          </p:cNvPr>
          <p:cNvSpPr>
            <a:spLocks noGrp="1"/>
          </p:cNvSpPr>
          <p:nvPr>
            <p:ph type="title"/>
          </p:nvPr>
        </p:nvSpPr>
        <p:spPr>
          <a:xfrm>
            <a:off x="3065929" y="887895"/>
            <a:ext cx="5712946" cy="1683855"/>
          </a:xfrm>
        </p:spPr>
        <p:txBody>
          <a:bodyPr anchor="b" anchorCtr="0"/>
          <a:lstStyle>
            <a:lvl1pPr>
              <a:defRPr>
                <a:solidFill>
                  <a:schemeClr val="bg1"/>
                </a:solidFill>
              </a:defRPr>
            </a:lvl1pPr>
          </a:lstStyle>
          <a:p>
            <a:r>
              <a:rPr lang="en-US"/>
              <a:t>Click to edit Master title style</a:t>
            </a:r>
            <a:endParaRPr lang="en-GB"/>
          </a:p>
        </p:txBody>
      </p:sp>
      <p:sp>
        <p:nvSpPr>
          <p:cNvPr id="9" name="Content Placeholder 2">
            <a:extLst>
              <a:ext uri="{FF2B5EF4-FFF2-40B4-BE49-F238E27FC236}">
                <a16:creationId xmlns:a16="http://schemas.microsoft.com/office/drawing/2014/main" id="{E4E991C1-3978-423F-AC66-1F5C8EBDE0C7}"/>
              </a:ext>
            </a:extLst>
          </p:cNvPr>
          <p:cNvSpPr>
            <a:spLocks noGrp="1"/>
          </p:cNvSpPr>
          <p:nvPr>
            <p:ph idx="11"/>
          </p:nvPr>
        </p:nvSpPr>
        <p:spPr>
          <a:xfrm>
            <a:off x="3065171" y="2571751"/>
            <a:ext cx="5713703" cy="2212974"/>
          </a:xfrm>
        </p:spPr>
        <p:txBody>
          <a:bodyPr/>
          <a:lstStyle>
            <a:lvl1pPr>
              <a:defRPr>
                <a:solidFill>
                  <a:schemeClr val="bg1"/>
                </a:solidFill>
                <a:latin typeface="Trueno Round"/>
              </a:defRPr>
            </a:lvl1pPr>
          </a:lstStyle>
          <a:p>
            <a:pPr lvl="0"/>
            <a:r>
              <a:rPr lang="en-US"/>
              <a:t>Edit Master text styles</a:t>
            </a:r>
          </a:p>
        </p:txBody>
      </p:sp>
    </p:spTree>
    <p:extLst>
      <p:ext uri="{BB962C8B-B14F-4D97-AF65-F5344CB8AC3E}">
        <p14:creationId xmlns:p14="http://schemas.microsoft.com/office/powerpoint/2010/main" val="223656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lleague title 3">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1242A9A9-06A0-4590-BB1B-613DC0CEFC3F}"/>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398075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olleague title 4">
    <p:spTree>
      <p:nvGrpSpPr>
        <p:cNvPr id="1" name=""/>
        <p:cNvGrpSpPr/>
        <p:nvPr/>
      </p:nvGrpSpPr>
      <p:grpSpPr>
        <a:xfrm>
          <a:off x="0" y="0"/>
          <a:ext cx="0" cy="0"/>
          <a:chOff x="0" y="0"/>
          <a:chExt cx="0" cy="0"/>
        </a:xfrm>
      </p:grpSpPr>
      <p:pic>
        <p:nvPicPr>
          <p:cNvPr id="3" name="Picture 2" descr="A picture containing knife&#10;&#10;Description automatically generated">
            <a:extLst>
              <a:ext uri="{FF2B5EF4-FFF2-40B4-BE49-F238E27FC236}">
                <a16:creationId xmlns:a16="http://schemas.microsoft.com/office/drawing/2014/main" id="{4A03E1A7-6113-4BD8-9680-C61DD1239CCB}"/>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40239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olleague title 5">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49C8E5AA-541B-44EC-A851-574F84A8C0B7}"/>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105976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olleague title 6">
    <p:spTree>
      <p:nvGrpSpPr>
        <p:cNvPr id="1" name=""/>
        <p:cNvGrpSpPr/>
        <p:nvPr/>
      </p:nvGrpSpPr>
      <p:grpSpPr>
        <a:xfrm>
          <a:off x="0" y="0"/>
          <a:ext cx="0" cy="0"/>
          <a:chOff x="0" y="0"/>
          <a:chExt cx="0" cy="0"/>
        </a:xfrm>
      </p:grpSpPr>
      <p:pic>
        <p:nvPicPr>
          <p:cNvPr id="3" name="Picture 2" descr="A picture containing knife&#10;&#10;Description automatically generated">
            <a:extLst>
              <a:ext uri="{FF2B5EF4-FFF2-40B4-BE49-F238E27FC236}">
                <a16:creationId xmlns:a16="http://schemas.microsoft.com/office/drawing/2014/main" id="{FACC1186-E766-4F9A-8565-31197076981E}"/>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212251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ustomer title 1">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49F23701-996D-4A93-83FE-F00E93060326}"/>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342211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Customer title 2">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16E4CBB3-54FD-45BD-A5BE-2BEF99BDF760}"/>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3074" name="Picture 2" descr="Whole area approach benefits Niddrie Mill householders | Changeworks">
            <a:extLst>
              <a:ext uri="{FF2B5EF4-FFF2-40B4-BE49-F238E27FC236}">
                <a16:creationId xmlns:a16="http://schemas.microsoft.com/office/drawing/2014/main" id="{57C4249B-8EC3-43E5-830C-942A8E7053E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30" y="115211"/>
            <a:ext cx="6427679" cy="456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09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ustomer title 3">
    <p:spTree>
      <p:nvGrpSpPr>
        <p:cNvPr id="1" name=""/>
        <p:cNvGrpSpPr/>
        <p:nvPr/>
      </p:nvGrpSpPr>
      <p:grpSpPr>
        <a:xfrm>
          <a:off x="0" y="0"/>
          <a:ext cx="0" cy="0"/>
          <a:chOff x="0" y="0"/>
          <a:chExt cx="0" cy="0"/>
        </a:xfrm>
      </p:grpSpPr>
      <p:pic>
        <p:nvPicPr>
          <p:cNvPr id="3" name="Picture 2" descr="A picture containing knife&#10;&#10;Description automatically generated">
            <a:extLst>
              <a:ext uri="{FF2B5EF4-FFF2-40B4-BE49-F238E27FC236}">
                <a16:creationId xmlns:a16="http://schemas.microsoft.com/office/drawing/2014/main" id="{1B2CD66C-638C-4709-9890-CCE1D98BACEF}"/>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10" name="Picture 9" descr="A city street&#10;&#10;Description automatically generated">
            <a:extLst>
              <a:ext uri="{FF2B5EF4-FFF2-40B4-BE49-F238E27FC236}">
                <a16:creationId xmlns:a16="http://schemas.microsoft.com/office/drawing/2014/main" id="{09B771CB-FCDE-4120-BCC5-FC597FCE6F1E}"/>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1" y="-1"/>
            <a:ext cx="6365081" cy="5134499"/>
          </a:xfrm>
          <a:prstGeom prst="rect">
            <a:avLst/>
          </a:prstGeom>
        </p:spPr>
      </p:pic>
    </p:spTree>
    <p:extLst>
      <p:ext uri="{BB962C8B-B14F-4D97-AF65-F5344CB8AC3E}">
        <p14:creationId xmlns:p14="http://schemas.microsoft.com/office/powerpoint/2010/main" val="330771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Customer title 6">
    <p:spTree>
      <p:nvGrpSpPr>
        <p:cNvPr id="1" name=""/>
        <p:cNvGrpSpPr/>
        <p:nvPr/>
      </p:nvGrpSpPr>
      <p:grpSpPr>
        <a:xfrm>
          <a:off x="0" y="0"/>
          <a:ext cx="0" cy="0"/>
          <a:chOff x="0" y="0"/>
          <a:chExt cx="0" cy="0"/>
        </a:xfrm>
      </p:grpSpPr>
      <p:pic>
        <p:nvPicPr>
          <p:cNvPr id="7" name="Picture 6" descr="A picture containing table, sitting, food, cake&#10;&#10;Description automatically generated">
            <a:extLst>
              <a:ext uri="{FF2B5EF4-FFF2-40B4-BE49-F238E27FC236}">
                <a16:creationId xmlns:a16="http://schemas.microsoft.com/office/drawing/2014/main" id="{9C1A08B1-0C59-4105-99AF-C58CD02C05A9}"/>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0" y="0"/>
            <a:ext cx="7715250" cy="5143500"/>
          </a:xfrm>
          <a:prstGeom prst="rect">
            <a:avLst/>
          </a:prstGeom>
        </p:spPr>
      </p:pic>
      <p:pic>
        <p:nvPicPr>
          <p:cNvPr id="2" name="Picture 1" descr="A picture containing knife&#10;&#10;Description automatically generated">
            <a:extLst>
              <a:ext uri="{FF2B5EF4-FFF2-40B4-BE49-F238E27FC236}">
                <a16:creationId xmlns:a16="http://schemas.microsoft.com/office/drawing/2014/main" id="{B746965B-60FB-40E5-9BD4-0CEA54532CF2}"/>
              </a:ext>
            </a:extLst>
          </p:cNvPr>
          <p:cNvPicPr>
            <a:picLocks noChangeAspect="1"/>
          </p:cNvPicPr>
          <p:nvPr userDrawn="1"/>
        </p:nvPicPr>
        <p:blipFill>
          <a:blip r:embed="rId4"/>
          <a:stretch>
            <a:fillRect/>
          </a:stretch>
        </p:blipFill>
        <p:spPr>
          <a:xfrm>
            <a:off x="6651159" y="0"/>
            <a:ext cx="2452411" cy="729028"/>
          </a:xfrm>
          <a:prstGeom prst="rect">
            <a:avLst/>
          </a:prstGeom>
        </p:spPr>
      </p:pic>
    </p:spTree>
    <p:extLst>
      <p:ext uri="{BB962C8B-B14F-4D97-AF65-F5344CB8AC3E}">
        <p14:creationId xmlns:p14="http://schemas.microsoft.com/office/powerpoint/2010/main" val="372582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ustomer title 7">
    <p:spTree>
      <p:nvGrpSpPr>
        <p:cNvPr id="1" name=""/>
        <p:cNvGrpSpPr/>
        <p:nvPr/>
      </p:nvGrpSpPr>
      <p:grpSpPr>
        <a:xfrm>
          <a:off x="0" y="0"/>
          <a:ext cx="0" cy="0"/>
          <a:chOff x="0" y="0"/>
          <a:chExt cx="0" cy="0"/>
        </a:xfrm>
      </p:grpSpPr>
      <p:pic>
        <p:nvPicPr>
          <p:cNvPr id="3" name="Picture 2" descr="A picture containing knife&#10;&#10;Description automatically generated">
            <a:extLst>
              <a:ext uri="{FF2B5EF4-FFF2-40B4-BE49-F238E27FC236}">
                <a16:creationId xmlns:a16="http://schemas.microsoft.com/office/drawing/2014/main" id="{14971F51-6256-435D-8D28-8A0687FCB315}"/>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7" name="Picture 6" descr="A picture containing table, indoor, glass, wine&#10;&#10;Description automatically generated">
            <a:extLst>
              <a:ext uri="{FF2B5EF4-FFF2-40B4-BE49-F238E27FC236}">
                <a16:creationId xmlns:a16="http://schemas.microsoft.com/office/drawing/2014/main" id="{BB517AA7-4A9F-454F-8BDA-BE4B3D1135E3}"/>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568779" y="0"/>
            <a:ext cx="6287648" cy="4722722"/>
          </a:xfrm>
          <a:prstGeom prst="rect">
            <a:avLst/>
          </a:prstGeom>
        </p:spPr>
      </p:pic>
    </p:spTree>
    <p:extLst>
      <p:ext uri="{BB962C8B-B14F-4D97-AF65-F5344CB8AC3E}">
        <p14:creationId xmlns:p14="http://schemas.microsoft.com/office/powerpoint/2010/main" val="315918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2 Column)">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5968709" cy="540000"/>
          </a:xfrm>
        </p:spPr>
        <p:txBody>
          <a:bodyPr/>
          <a:lstStyle/>
          <a:p>
            <a:r>
              <a:rPr lang="en-US"/>
              <a:t>Click to edit Master title style</a:t>
            </a:r>
          </a:p>
        </p:txBody>
      </p:sp>
      <p:sp>
        <p:nvSpPr>
          <p:cNvPr id="3" name="Content Placeholder 2"/>
          <p:cNvSpPr>
            <a:spLocks noGrp="1"/>
          </p:cNvSpPr>
          <p:nvPr>
            <p:ph idx="1"/>
          </p:nvPr>
        </p:nvSpPr>
        <p:spPr>
          <a:xfrm>
            <a:off x="540000" y="1620000"/>
            <a:ext cx="6921500" cy="614360"/>
          </a:xfrm>
        </p:spPr>
        <p:txBody>
          <a:bodyPr/>
          <a:lstStyle>
            <a:lvl1pPr>
              <a:defRPr>
                <a:latin typeface="+mn-lt"/>
              </a:defRPr>
            </a:lvl1pPr>
          </a:lstStyle>
          <a:p>
            <a:pPr lvl="0"/>
            <a:r>
              <a:rPr lang="en-US"/>
              <a:t>Edit Master text styles</a:t>
            </a:r>
          </a:p>
        </p:txBody>
      </p:sp>
      <p:sp>
        <p:nvSpPr>
          <p:cNvPr id="7" name="Content Placeholder 2"/>
          <p:cNvSpPr>
            <a:spLocks noGrp="1"/>
          </p:cNvSpPr>
          <p:nvPr>
            <p:ph idx="10"/>
          </p:nvPr>
        </p:nvSpPr>
        <p:spPr>
          <a:xfrm>
            <a:off x="557214" y="2340000"/>
            <a:ext cx="6921500" cy="2351315"/>
          </a:xfrm>
        </p:spPr>
        <p:txBody>
          <a:bodyPr numCol="2" spcCol="180000"/>
          <a:lstStyle>
            <a:lvl1pPr>
              <a:defRPr sz="11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knife&#10;&#10;Description automatically generated">
            <a:extLst>
              <a:ext uri="{FF2B5EF4-FFF2-40B4-BE49-F238E27FC236}">
                <a16:creationId xmlns:a16="http://schemas.microsoft.com/office/drawing/2014/main" id="{14CAF362-01FD-4006-A1D3-C406DB57034B}"/>
              </a:ext>
            </a:extLst>
          </p:cNvPr>
          <p:cNvPicPr>
            <a:picLocks noChangeAspect="1"/>
          </p:cNvPicPr>
          <p:nvPr userDrawn="1"/>
        </p:nvPicPr>
        <p:blipFill>
          <a:blip r:embed="rId2"/>
          <a:stretch>
            <a:fillRect/>
          </a:stretch>
        </p:blipFill>
        <p:spPr>
          <a:xfrm>
            <a:off x="6677979" y="65699"/>
            <a:ext cx="2452411" cy="729028"/>
          </a:xfrm>
          <a:prstGeom prst="rect">
            <a:avLst/>
          </a:prstGeom>
        </p:spPr>
      </p:pic>
    </p:spTree>
    <p:extLst>
      <p:ext uri="{BB962C8B-B14F-4D97-AF65-F5344CB8AC3E}">
        <p14:creationId xmlns:p14="http://schemas.microsoft.com/office/powerpoint/2010/main" val="417787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Customer title 8">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36248EC6-60FC-4055-838D-589E8621F70A}"/>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7" name="Picture 6" descr="A picture containing phone&#10;&#10;Description automatically generated">
            <a:extLst>
              <a:ext uri="{FF2B5EF4-FFF2-40B4-BE49-F238E27FC236}">
                <a16:creationId xmlns:a16="http://schemas.microsoft.com/office/drawing/2014/main" id="{4B1CA743-DC08-422D-B0F9-A7E9092F2818}"/>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1704" y="163741"/>
            <a:ext cx="3485809" cy="2325007"/>
          </a:xfrm>
          <a:prstGeom prst="rect">
            <a:avLst/>
          </a:prstGeom>
        </p:spPr>
      </p:pic>
      <p:pic>
        <p:nvPicPr>
          <p:cNvPr id="10" name="Picture 9" descr="A computer sitting on top of a table&#10;&#10;Description automatically generated">
            <a:extLst>
              <a:ext uri="{FF2B5EF4-FFF2-40B4-BE49-F238E27FC236}">
                <a16:creationId xmlns:a16="http://schemas.microsoft.com/office/drawing/2014/main" id="{6642A080-D7BD-4114-AA77-DA8B9740319F}"/>
              </a:ext>
            </a:extLst>
          </p:cNvPr>
          <p:cNvPicPr>
            <a:picLocks noChangeAspect="1"/>
          </p:cNvPicPr>
          <p:nvPr userDrawn="1"/>
        </p:nvPicPr>
        <p:blipFill>
          <a:blip r:embed="rId5">
            <a:extLst>
              <a:ext uri="{837473B0-CC2E-450A-ABE3-18F120FF3D39}">
                <a1611:picAttrSrcUrl xmlns:a1611="http://schemas.microsoft.com/office/drawing/2016/11/main" r:id="rId6"/>
              </a:ext>
            </a:extLst>
          </a:blip>
          <a:stretch>
            <a:fillRect/>
          </a:stretch>
        </p:blipFill>
        <p:spPr>
          <a:xfrm>
            <a:off x="0" y="2488748"/>
            <a:ext cx="3487512" cy="2325008"/>
          </a:xfrm>
          <a:prstGeom prst="rect">
            <a:avLst/>
          </a:prstGeom>
        </p:spPr>
      </p:pic>
    </p:spTree>
    <p:extLst>
      <p:ext uri="{BB962C8B-B14F-4D97-AF65-F5344CB8AC3E}">
        <p14:creationId xmlns:p14="http://schemas.microsoft.com/office/powerpoint/2010/main" val="82741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Apprentice title 3">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D442DD13-6534-4470-8B45-9F02667F0EE0}"/>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1030" name="Picture 6" descr="Another step closer to affordable green homes in the Borders - Eildon Group">
            <a:extLst>
              <a:ext uri="{FF2B5EF4-FFF2-40B4-BE49-F238E27FC236}">
                <a16:creationId xmlns:a16="http://schemas.microsoft.com/office/drawing/2014/main" id="{022A5196-DCC5-4B7B-99F6-2832533EBA9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551" y="134302"/>
            <a:ext cx="6512746" cy="433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7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Customer title 9">
    <p:spTree>
      <p:nvGrpSpPr>
        <p:cNvPr id="1" name=""/>
        <p:cNvGrpSpPr/>
        <p:nvPr/>
      </p:nvGrpSpPr>
      <p:grpSpPr>
        <a:xfrm>
          <a:off x="0" y="0"/>
          <a:ext cx="0" cy="0"/>
          <a:chOff x="0" y="0"/>
          <a:chExt cx="0" cy="0"/>
        </a:xfrm>
      </p:grpSpPr>
      <p:pic>
        <p:nvPicPr>
          <p:cNvPr id="3" name="Picture 2" descr="A picture containing knife&#10;&#10;Description automatically generated">
            <a:extLst>
              <a:ext uri="{FF2B5EF4-FFF2-40B4-BE49-F238E27FC236}">
                <a16:creationId xmlns:a16="http://schemas.microsoft.com/office/drawing/2014/main" id="{4E56E632-C369-4EA0-8584-D139464631DC}"/>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1026" name="Picture 2" descr="Muirhouse">
            <a:extLst>
              <a:ext uri="{FF2B5EF4-FFF2-40B4-BE49-F238E27FC236}">
                <a16:creationId xmlns:a16="http://schemas.microsoft.com/office/drawing/2014/main" id="{D08D15FF-3F75-4864-8678-F65F0F0D1FA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30" y="56481"/>
            <a:ext cx="5538735" cy="466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2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Customer title 10">
    <p:spTree>
      <p:nvGrpSpPr>
        <p:cNvPr id="1" name=""/>
        <p:cNvGrpSpPr/>
        <p:nvPr/>
      </p:nvGrpSpPr>
      <p:grpSpPr>
        <a:xfrm>
          <a:off x="0" y="0"/>
          <a:ext cx="0" cy="0"/>
          <a:chOff x="0" y="0"/>
          <a:chExt cx="0" cy="0"/>
        </a:xfrm>
      </p:grpSpPr>
      <p:pic>
        <p:nvPicPr>
          <p:cNvPr id="1026" name="Picture 2" descr="Edinburgh Council to provide 'one stop shop' for developers in-house -  Scottish Housing News">
            <a:extLst>
              <a:ext uri="{FF2B5EF4-FFF2-40B4-BE49-F238E27FC236}">
                <a16:creationId xmlns:a16="http://schemas.microsoft.com/office/drawing/2014/main" id="{9D089D28-E590-4B2E-B63E-88F459F328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915072" cy="47055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knife&#10;&#10;Description automatically generated">
            <a:extLst>
              <a:ext uri="{FF2B5EF4-FFF2-40B4-BE49-F238E27FC236}">
                <a16:creationId xmlns:a16="http://schemas.microsoft.com/office/drawing/2014/main" id="{AC6BCFAF-B855-4007-A404-C2E53F81815E}"/>
              </a:ext>
            </a:extLst>
          </p:cNvPr>
          <p:cNvPicPr>
            <a:picLocks noChangeAspect="1"/>
          </p:cNvPicPr>
          <p:nvPr userDrawn="1"/>
        </p:nvPicPr>
        <p:blipFill>
          <a:blip r:embed="rId3"/>
          <a:stretch>
            <a:fillRect/>
          </a:stretch>
        </p:blipFill>
        <p:spPr>
          <a:xfrm>
            <a:off x="6651159" y="0"/>
            <a:ext cx="2452411" cy="729028"/>
          </a:xfrm>
          <a:prstGeom prst="rect">
            <a:avLst/>
          </a:prstGeom>
        </p:spPr>
      </p:pic>
    </p:spTree>
    <p:extLst>
      <p:ext uri="{BB962C8B-B14F-4D97-AF65-F5344CB8AC3E}">
        <p14:creationId xmlns:p14="http://schemas.microsoft.com/office/powerpoint/2010/main" val="77359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Customer title 10">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AC6BCFAF-B855-4007-A404-C2E53F81815E}"/>
              </a:ext>
            </a:extLst>
          </p:cNvPr>
          <p:cNvPicPr>
            <a:picLocks noChangeAspect="1"/>
          </p:cNvPicPr>
          <p:nvPr userDrawn="1"/>
        </p:nvPicPr>
        <p:blipFill>
          <a:blip r:embed="rId2"/>
          <a:stretch>
            <a:fillRect/>
          </a:stretch>
        </p:blipFill>
        <p:spPr>
          <a:xfrm>
            <a:off x="6651159" y="0"/>
            <a:ext cx="2452411" cy="729028"/>
          </a:xfrm>
          <a:prstGeom prst="rect">
            <a:avLst/>
          </a:prstGeom>
        </p:spPr>
      </p:pic>
    </p:spTree>
    <p:extLst>
      <p:ext uri="{BB962C8B-B14F-4D97-AF65-F5344CB8AC3E}">
        <p14:creationId xmlns:p14="http://schemas.microsoft.com/office/powerpoint/2010/main" val="369951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Apprentice title 1">
    <p:spTree>
      <p:nvGrpSpPr>
        <p:cNvPr id="1" name=""/>
        <p:cNvGrpSpPr/>
        <p:nvPr/>
      </p:nvGrpSpPr>
      <p:grpSpPr>
        <a:xfrm>
          <a:off x="0" y="0"/>
          <a:ext cx="0" cy="0"/>
          <a:chOff x="0" y="0"/>
          <a:chExt cx="0" cy="0"/>
        </a:xfrm>
      </p:grpSpPr>
      <p:pic>
        <p:nvPicPr>
          <p:cNvPr id="3074" name="Picture 2" descr="About">
            <a:extLst>
              <a:ext uri="{FF2B5EF4-FFF2-40B4-BE49-F238E27FC236}">
                <a16:creationId xmlns:a16="http://schemas.microsoft.com/office/drawing/2014/main" id="{0E82E4BA-345E-45CC-B463-E3EEDDC139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30" y="202746"/>
            <a:ext cx="7107011" cy="47380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knife&#10;&#10;Description automatically generated">
            <a:extLst>
              <a:ext uri="{FF2B5EF4-FFF2-40B4-BE49-F238E27FC236}">
                <a16:creationId xmlns:a16="http://schemas.microsoft.com/office/drawing/2014/main" id="{E5A3FB23-E8D8-4A68-B959-05714D8C1580}"/>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49416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Apprentice title 2">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A163942-0E15-4001-BA72-A12EF69E59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041" y="56480"/>
            <a:ext cx="7236910" cy="4711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knife&#10;&#10;Description automatically generated">
            <a:extLst>
              <a:ext uri="{FF2B5EF4-FFF2-40B4-BE49-F238E27FC236}">
                <a16:creationId xmlns:a16="http://schemas.microsoft.com/office/drawing/2014/main" id="{44FF3A42-D28F-4B3D-89A9-FFFC10EB086F}"/>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266296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Development title 2">
    <p:spTree>
      <p:nvGrpSpPr>
        <p:cNvPr id="1" name=""/>
        <p:cNvGrpSpPr/>
        <p:nvPr/>
      </p:nvGrpSpPr>
      <p:grpSpPr>
        <a:xfrm>
          <a:off x="0" y="0"/>
          <a:ext cx="0" cy="0"/>
          <a:chOff x="0" y="0"/>
          <a:chExt cx="0" cy="0"/>
        </a:xfrm>
      </p:grpSpPr>
      <p:pic>
        <p:nvPicPr>
          <p:cNvPr id="3" name="Picture 2" descr="A picture containing knife&#10;&#10;Description automatically generated">
            <a:extLst>
              <a:ext uri="{FF2B5EF4-FFF2-40B4-BE49-F238E27FC236}">
                <a16:creationId xmlns:a16="http://schemas.microsoft.com/office/drawing/2014/main" id="{99CCE18C-AF26-4C15-A12E-E8192202565E}"/>
              </a:ext>
            </a:extLst>
          </p:cNvPr>
          <p:cNvPicPr>
            <a:picLocks noChangeAspect="1"/>
          </p:cNvPicPr>
          <p:nvPr userDrawn="1"/>
        </p:nvPicPr>
        <p:blipFill>
          <a:blip r:embed="rId2"/>
          <a:stretch>
            <a:fillRect/>
          </a:stretch>
        </p:blipFill>
        <p:spPr>
          <a:xfrm>
            <a:off x="6651159" y="0"/>
            <a:ext cx="2452411" cy="729028"/>
          </a:xfrm>
          <a:prstGeom prst="rect">
            <a:avLst/>
          </a:prstGeom>
        </p:spPr>
      </p:pic>
    </p:spTree>
    <p:extLst>
      <p:ext uri="{BB962C8B-B14F-4D97-AF65-F5344CB8AC3E}">
        <p14:creationId xmlns:p14="http://schemas.microsoft.com/office/powerpoint/2010/main" val="39759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Development titl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1638"/>
            <a:ext cx="8964000" cy="4607705"/>
          </a:xfrm>
          <a:prstGeom prst="rect">
            <a:avLst/>
          </a:prstGeom>
        </p:spPr>
      </p:pic>
      <p:pic>
        <p:nvPicPr>
          <p:cNvPr id="3" name="Picture 2" descr="A picture containing knife&#10;&#10;Description automatically generated">
            <a:extLst>
              <a:ext uri="{FF2B5EF4-FFF2-40B4-BE49-F238E27FC236}">
                <a16:creationId xmlns:a16="http://schemas.microsoft.com/office/drawing/2014/main" id="{E2BFA67E-2C19-406B-B99A-EC74D314A979}"/>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361805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Development titl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1638"/>
            <a:ext cx="8964000" cy="4607705"/>
          </a:xfrm>
          <a:prstGeom prst="rect">
            <a:avLst/>
          </a:prstGeom>
        </p:spPr>
      </p:pic>
      <p:pic>
        <p:nvPicPr>
          <p:cNvPr id="2" name="Picture 1" descr="A picture containing knife&#10;&#10;Description automatically generated">
            <a:extLst>
              <a:ext uri="{FF2B5EF4-FFF2-40B4-BE49-F238E27FC236}">
                <a16:creationId xmlns:a16="http://schemas.microsoft.com/office/drawing/2014/main" id="{248E4D93-3870-49FC-8ED1-60BE1E458BC7}"/>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189539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3 Column)">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6068323" cy="686617"/>
          </a:xfrm>
        </p:spPr>
        <p:txBody>
          <a:bodyPr/>
          <a:lstStyle>
            <a:lvl1pPr>
              <a:defRPr>
                <a:solidFill>
                  <a:srgbClr val="000099"/>
                </a:solidFill>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540000" y="1620000"/>
            <a:ext cx="6921500" cy="614360"/>
          </a:xfrm>
        </p:spPr>
        <p:txBody>
          <a:bodyPr/>
          <a:lstStyle>
            <a:lvl1pPr>
              <a:defRPr>
                <a:latin typeface="Century Gothic" panose="020B0502020202020204" pitchFamily="34" charset="0"/>
              </a:defRPr>
            </a:lvl1pPr>
          </a:lstStyle>
          <a:p>
            <a:pPr lvl="0"/>
            <a:r>
              <a:rPr lang="en-US"/>
              <a:t>Edit Master text styles</a:t>
            </a:r>
          </a:p>
        </p:txBody>
      </p:sp>
      <p:sp>
        <p:nvSpPr>
          <p:cNvPr id="7" name="Content Placeholder 2"/>
          <p:cNvSpPr>
            <a:spLocks noGrp="1"/>
          </p:cNvSpPr>
          <p:nvPr>
            <p:ph idx="10"/>
          </p:nvPr>
        </p:nvSpPr>
        <p:spPr>
          <a:xfrm>
            <a:off x="557214" y="2286000"/>
            <a:ext cx="6921500" cy="2351315"/>
          </a:xfrm>
        </p:spPr>
        <p:txBody>
          <a:bodyPr numCol="3" spcCol="180000"/>
          <a:lstStyle>
            <a:lvl1pPr>
              <a:defRPr sz="11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knife&#10;&#10;Description automatically generated">
            <a:extLst>
              <a:ext uri="{FF2B5EF4-FFF2-40B4-BE49-F238E27FC236}">
                <a16:creationId xmlns:a16="http://schemas.microsoft.com/office/drawing/2014/main" id="{438AC3F3-140C-482C-BC84-76D05572050B}"/>
              </a:ext>
            </a:extLst>
          </p:cNvPr>
          <p:cNvPicPr>
            <a:picLocks noChangeAspect="1"/>
          </p:cNvPicPr>
          <p:nvPr userDrawn="1"/>
        </p:nvPicPr>
        <p:blipFill>
          <a:blip r:embed="rId2"/>
          <a:stretch>
            <a:fillRect/>
          </a:stretch>
        </p:blipFill>
        <p:spPr>
          <a:xfrm>
            <a:off x="6697931" y="15829"/>
            <a:ext cx="2446069" cy="727143"/>
          </a:xfrm>
          <a:prstGeom prst="rect">
            <a:avLst/>
          </a:prstGeom>
        </p:spPr>
      </p:pic>
    </p:spTree>
    <p:extLst>
      <p:ext uri="{BB962C8B-B14F-4D97-AF65-F5344CB8AC3E}">
        <p14:creationId xmlns:p14="http://schemas.microsoft.com/office/powerpoint/2010/main" val="193727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Development title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1638"/>
            <a:ext cx="8964000" cy="4607705"/>
          </a:xfrm>
          <a:prstGeom prst="rect">
            <a:avLst/>
          </a:prstGeom>
        </p:spPr>
      </p:pic>
      <p:pic>
        <p:nvPicPr>
          <p:cNvPr id="2" name="Picture 1" descr="A picture containing knife&#10;&#10;Description automatically generated">
            <a:extLst>
              <a:ext uri="{FF2B5EF4-FFF2-40B4-BE49-F238E27FC236}">
                <a16:creationId xmlns:a16="http://schemas.microsoft.com/office/drawing/2014/main" id="{684C7D1A-FAA8-409F-8557-3CEFB7DA3B57}"/>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276630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Development title 6">
    <p:spTree>
      <p:nvGrpSpPr>
        <p:cNvPr id="1" name=""/>
        <p:cNvGrpSpPr/>
        <p:nvPr/>
      </p:nvGrpSpPr>
      <p:grpSpPr>
        <a:xfrm>
          <a:off x="0" y="0"/>
          <a:ext cx="0" cy="0"/>
          <a:chOff x="0" y="0"/>
          <a:chExt cx="0" cy="0"/>
        </a:xfrm>
      </p:grpSpPr>
      <p:pic>
        <p:nvPicPr>
          <p:cNvPr id="2" name="Picture 1" descr="A picture containing knife&#10;&#10;Description automatically generated">
            <a:extLst>
              <a:ext uri="{FF2B5EF4-FFF2-40B4-BE49-F238E27FC236}">
                <a16:creationId xmlns:a16="http://schemas.microsoft.com/office/drawing/2014/main" id="{4E145B81-F3AB-404A-81B7-CD6239D2CED3}"/>
              </a:ext>
            </a:extLst>
          </p:cNvPr>
          <p:cNvPicPr>
            <a:picLocks noChangeAspect="1"/>
          </p:cNvPicPr>
          <p:nvPr userDrawn="1"/>
        </p:nvPicPr>
        <p:blipFill>
          <a:blip r:embed="rId2"/>
          <a:stretch>
            <a:fillRect/>
          </a:stretch>
        </p:blipFill>
        <p:spPr>
          <a:xfrm>
            <a:off x="6651159" y="56481"/>
            <a:ext cx="2452411" cy="729028"/>
          </a:xfrm>
          <a:prstGeom prst="rect">
            <a:avLst/>
          </a:prstGeom>
        </p:spPr>
      </p:pic>
      <p:pic>
        <p:nvPicPr>
          <p:cNvPr id="7" name="Picture 6" descr="A tall brown brick building&#10;&#10;Description automatically generated">
            <a:extLst>
              <a:ext uri="{FF2B5EF4-FFF2-40B4-BE49-F238E27FC236}">
                <a16:creationId xmlns:a16="http://schemas.microsoft.com/office/drawing/2014/main" id="{3E134C66-7B75-4041-A347-5E035B223FC3}"/>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108467" y="118240"/>
            <a:ext cx="6542692" cy="4907019"/>
          </a:xfrm>
          <a:prstGeom prst="rect">
            <a:avLst/>
          </a:prstGeom>
        </p:spPr>
      </p:pic>
    </p:spTree>
    <p:extLst>
      <p:ext uri="{BB962C8B-B14F-4D97-AF65-F5344CB8AC3E}">
        <p14:creationId xmlns:p14="http://schemas.microsoft.com/office/powerpoint/2010/main" val="317452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Development title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1635"/>
            <a:ext cx="9144000" cy="4700230"/>
          </a:xfrm>
          <a:prstGeom prst="rect">
            <a:avLst/>
          </a:prstGeom>
        </p:spPr>
      </p:pic>
      <p:pic>
        <p:nvPicPr>
          <p:cNvPr id="2" name="Picture 1" descr="A picture containing knife&#10;&#10;Description automatically generated">
            <a:extLst>
              <a:ext uri="{FF2B5EF4-FFF2-40B4-BE49-F238E27FC236}">
                <a16:creationId xmlns:a16="http://schemas.microsoft.com/office/drawing/2014/main" id="{B064375B-DB72-4A52-9111-AB13B451C3B3}"/>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276443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 and Large Image">
    <p:spTree>
      <p:nvGrpSpPr>
        <p:cNvPr id="1" name=""/>
        <p:cNvGrpSpPr/>
        <p:nvPr/>
      </p:nvGrpSpPr>
      <p:grpSpPr>
        <a:xfrm>
          <a:off x="0" y="0"/>
          <a:ext cx="0" cy="0"/>
          <a:chOff x="0" y="0"/>
          <a:chExt cx="0" cy="0"/>
        </a:xfrm>
      </p:grpSpPr>
      <p:sp>
        <p:nvSpPr>
          <p:cNvPr id="8" name="Rectangle 7"/>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17127" y="811409"/>
            <a:ext cx="4302577" cy="1019346"/>
          </a:xfrm>
        </p:spPr>
        <p:txBody>
          <a:bodyPr/>
          <a:lstStyle/>
          <a:p>
            <a:r>
              <a:rPr lang="en-US"/>
              <a:t>Click to edit Master title style</a:t>
            </a:r>
          </a:p>
        </p:txBody>
      </p:sp>
      <p:sp>
        <p:nvSpPr>
          <p:cNvPr id="3" name="Content Placeholder 2"/>
          <p:cNvSpPr>
            <a:spLocks noGrp="1"/>
          </p:cNvSpPr>
          <p:nvPr>
            <p:ph idx="1"/>
          </p:nvPr>
        </p:nvSpPr>
        <p:spPr>
          <a:xfrm>
            <a:off x="4320000" y="1908000"/>
            <a:ext cx="4302578" cy="2697277"/>
          </a:xfrm>
        </p:spPr>
        <p:txBody>
          <a:bodyPr/>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knife&#10;&#10;Description automatically generated">
            <a:extLst>
              <a:ext uri="{FF2B5EF4-FFF2-40B4-BE49-F238E27FC236}">
                <a16:creationId xmlns:a16="http://schemas.microsoft.com/office/drawing/2014/main" id="{C1E04D17-37C3-4F3A-85FD-199F2A223D00}"/>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214443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and Large Image (2 Column)">
    <p:spTree>
      <p:nvGrpSpPr>
        <p:cNvPr id="1" name=""/>
        <p:cNvGrpSpPr/>
        <p:nvPr/>
      </p:nvGrpSpPr>
      <p:grpSpPr>
        <a:xfrm>
          <a:off x="0" y="0"/>
          <a:ext cx="0" cy="0"/>
          <a:chOff x="0" y="0"/>
          <a:chExt cx="0" cy="0"/>
        </a:xfrm>
      </p:grpSpPr>
      <p:sp>
        <p:nvSpPr>
          <p:cNvPr id="10" name="Rectangle 9"/>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19999" y="843274"/>
            <a:ext cx="4302577" cy="1019344"/>
          </a:xfrm>
        </p:spPr>
        <p:txBody>
          <a:bodyPr/>
          <a:lstStyle/>
          <a:p>
            <a:r>
              <a:rPr lang="en-US"/>
              <a:t>Click to edit Master title style</a:t>
            </a:r>
          </a:p>
        </p:txBody>
      </p:sp>
      <p:sp>
        <p:nvSpPr>
          <p:cNvPr id="3" name="Content Placeholder 2"/>
          <p:cNvSpPr>
            <a:spLocks noGrp="1"/>
          </p:cNvSpPr>
          <p:nvPr>
            <p:ph idx="1"/>
          </p:nvPr>
        </p:nvSpPr>
        <p:spPr>
          <a:xfrm>
            <a:off x="4320000" y="2808000"/>
            <a:ext cx="4302578" cy="1898618"/>
          </a:xfrm>
        </p:spPr>
        <p:txBody>
          <a:bodyPr numCol="2" spcCol="180000"/>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4320000" y="1944000"/>
            <a:ext cx="4302578" cy="798660"/>
          </a:xfrm>
        </p:spPr>
        <p:txBody>
          <a:bodyPr/>
          <a:lstStyle>
            <a:lvl1pPr>
              <a:defRPr>
                <a:latin typeface="+mn-lt"/>
              </a:defRPr>
            </a:lvl1pPr>
          </a:lstStyle>
          <a:p>
            <a:pPr lvl="0"/>
            <a:r>
              <a:rPr lang="en-US"/>
              <a:t>Edit Master text styles</a:t>
            </a:r>
          </a:p>
        </p:txBody>
      </p:sp>
      <p:pic>
        <p:nvPicPr>
          <p:cNvPr id="4" name="Picture 3" descr="A picture containing knife&#10;&#10;Description automatically generated">
            <a:extLst>
              <a:ext uri="{FF2B5EF4-FFF2-40B4-BE49-F238E27FC236}">
                <a16:creationId xmlns:a16="http://schemas.microsoft.com/office/drawing/2014/main" id="{146378F4-16F7-4AB1-BDB6-301755FBAD63}"/>
              </a:ext>
            </a:extLst>
          </p:cNvPr>
          <p:cNvPicPr>
            <a:picLocks noChangeAspect="1"/>
          </p:cNvPicPr>
          <p:nvPr userDrawn="1"/>
        </p:nvPicPr>
        <p:blipFill>
          <a:blip r:embed="rId2"/>
          <a:stretch>
            <a:fillRect/>
          </a:stretch>
        </p:blipFill>
        <p:spPr>
          <a:xfrm>
            <a:off x="6651159" y="56481"/>
            <a:ext cx="2452411" cy="729028"/>
          </a:xfrm>
          <a:prstGeom prst="rect">
            <a:avLst/>
          </a:prstGeom>
        </p:spPr>
      </p:pic>
    </p:spTree>
    <p:extLst>
      <p:ext uri="{BB962C8B-B14F-4D97-AF65-F5344CB8AC3E}">
        <p14:creationId xmlns:p14="http://schemas.microsoft.com/office/powerpoint/2010/main" val="141381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ontent and Large Image">
    <p:spTree>
      <p:nvGrpSpPr>
        <p:cNvPr id="1" name=""/>
        <p:cNvGrpSpPr/>
        <p:nvPr/>
      </p:nvGrpSpPr>
      <p:grpSpPr>
        <a:xfrm>
          <a:off x="0" y="0"/>
          <a:ext cx="0" cy="0"/>
          <a:chOff x="0" y="0"/>
          <a:chExt cx="0" cy="0"/>
        </a:xfrm>
      </p:grpSpPr>
      <p:sp>
        <p:nvSpPr>
          <p:cNvPr id="8" name="Rectangle 7"/>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80000"/>
            <a:ext cx="3949700" cy="4603750"/>
          </a:xfrm>
          <a:prstGeom prst="rect">
            <a:avLst/>
          </a:prstGeom>
        </p:spPr>
      </p:pic>
      <p:sp>
        <p:nvSpPr>
          <p:cNvPr id="2" name="Title 1"/>
          <p:cNvSpPr>
            <a:spLocks noGrp="1"/>
          </p:cNvSpPr>
          <p:nvPr>
            <p:ph type="title"/>
          </p:nvPr>
        </p:nvSpPr>
        <p:spPr>
          <a:xfrm>
            <a:off x="4317128" y="826895"/>
            <a:ext cx="4305450" cy="1019346"/>
          </a:xfrm>
        </p:spPr>
        <p:txBody>
          <a:bodyPr/>
          <a:lstStyle/>
          <a:p>
            <a:r>
              <a:rPr lang="en-US"/>
              <a:t>Click to edit Master title style</a:t>
            </a:r>
          </a:p>
        </p:txBody>
      </p:sp>
      <p:sp>
        <p:nvSpPr>
          <p:cNvPr id="3" name="Content Placeholder 2"/>
          <p:cNvSpPr>
            <a:spLocks noGrp="1"/>
          </p:cNvSpPr>
          <p:nvPr>
            <p:ph idx="1"/>
          </p:nvPr>
        </p:nvSpPr>
        <p:spPr>
          <a:xfrm>
            <a:off x="4320000" y="1908000"/>
            <a:ext cx="4302578" cy="2697277"/>
          </a:xfrm>
        </p:spPr>
        <p:txBody>
          <a:bodyPr/>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knife&#10;&#10;Description automatically generated">
            <a:extLst>
              <a:ext uri="{FF2B5EF4-FFF2-40B4-BE49-F238E27FC236}">
                <a16:creationId xmlns:a16="http://schemas.microsoft.com/office/drawing/2014/main" id="{2B3DC75D-4104-422A-9530-5D27541B08A4}"/>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110829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ontent and Large Image (2 Column)">
    <p:spTree>
      <p:nvGrpSpPr>
        <p:cNvPr id="1" name=""/>
        <p:cNvGrpSpPr/>
        <p:nvPr/>
      </p:nvGrpSpPr>
      <p:grpSpPr>
        <a:xfrm>
          <a:off x="0" y="0"/>
          <a:ext cx="0" cy="0"/>
          <a:chOff x="0" y="0"/>
          <a:chExt cx="0" cy="0"/>
        </a:xfrm>
      </p:grpSpPr>
      <p:sp>
        <p:nvSpPr>
          <p:cNvPr id="10" name="Rectangle 9"/>
          <p:cNvSpPr/>
          <p:nvPr userDrawn="1"/>
        </p:nvSpPr>
        <p:spPr>
          <a:xfrm>
            <a:off x="0" y="180000"/>
            <a:ext cx="8961120" cy="46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84250"/>
            <a:ext cx="3949700" cy="4603750"/>
          </a:xfrm>
          <a:prstGeom prst="rect">
            <a:avLst/>
          </a:prstGeom>
        </p:spPr>
      </p:pic>
      <p:sp>
        <p:nvSpPr>
          <p:cNvPr id="2" name="Title 1"/>
          <p:cNvSpPr>
            <a:spLocks noGrp="1"/>
          </p:cNvSpPr>
          <p:nvPr>
            <p:ph type="title"/>
          </p:nvPr>
        </p:nvSpPr>
        <p:spPr>
          <a:xfrm>
            <a:off x="4317128" y="840797"/>
            <a:ext cx="4305450" cy="1019344"/>
          </a:xfrm>
        </p:spPr>
        <p:txBody>
          <a:bodyPr/>
          <a:lstStyle/>
          <a:p>
            <a:r>
              <a:rPr lang="en-US"/>
              <a:t>Click to edit Master title style</a:t>
            </a:r>
          </a:p>
        </p:txBody>
      </p:sp>
      <p:sp>
        <p:nvSpPr>
          <p:cNvPr id="3" name="Content Placeholder 2"/>
          <p:cNvSpPr>
            <a:spLocks noGrp="1"/>
          </p:cNvSpPr>
          <p:nvPr>
            <p:ph idx="1"/>
          </p:nvPr>
        </p:nvSpPr>
        <p:spPr>
          <a:xfrm>
            <a:off x="4320000" y="2808000"/>
            <a:ext cx="4302578" cy="1898618"/>
          </a:xfrm>
        </p:spPr>
        <p:txBody>
          <a:bodyPr numCol="2" spcCol="180000"/>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4320000" y="1944000"/>
            <a:ext cx="4302578" cy="798660"/>
          </a:xfrm>
        </p:spPr>
        <p:txBody>
          <a:bodyPr/>
          <a:lstStyle>
            <a:lvl1pPr>
              <a:defRPr>
                <a:latin typeface="+mn-lt"/>
              </a:defRPr>
            </a:lvl1pPr>
          </a:lstStyle>
          <a:p>
            <a:pPr lvl="0"/>
            <a:r>
              <a:rPr lang="en-US"/>
              <a:t>Edit Master text styles</a:t>
            </a:r>
          </a:p>
        </p:txBody>
      </p:sp>
      <p:pic>
        <p:nvPicPr>
          <p:cNvPr id="5" name="Picture 4" descr="A picture containing knife&#10;&#10;Description automatically generated">
            <a:extLst>
              <a:ext uri="{FF2B5EF4-FFF2-40B4-BE49-F238E27FC236}">
                <a16:creationId xmlns:a16="http://schemas.microsoft.com/office/drawing/2014/main" id="{185290DD-A41C-49CB-8218-E12AA84DDB6C}"/>
              </a:ext>
            </a:extLst>
          </p:cNvPr>
          <p:cNvPicPr>
            <a:picLocks noChangeAspect="1"/>
          </p:cNvPicPr>
          <p:nvPr userDrawn="1"/>
        </p:nvPicPr>
        <p:blipFill>
          <a:blip r:embed="rId3"/>
          <a:stretch>
            <a:fillRect/>
          </a:stretch>
        </p:blipFill>
        <p:spPr>
          <a:xfrm>
            <a:off x="6651159" y="56481"/>
            <a:ext cx="2452411" cy="729028"/>
          </a:xfrm>
          <a:prstGeom prst="rect">
            <a:avLst/>
          </a:prstGeom>
        </p:spPr>
      </p:pic>
    </p:spTree>
    <p:extLst>
      <p:ext uri="{BB962C8B-B14F-4D97-AF65-F5344CB8AC3E}">
        <p14:creationId xmlns:p14="http://schemas.microsoft.com/office/powerpoint/2010/main" val="146618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3882-D4C6-8303-FBCD-224F9DA26495}"/>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4509FF-BBFC-7D44-F7FC-CB3CECB1F60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830668-622F-8819-BB38-222A8A4D161A}"/>
              </a:ext>
            </a:extLst>
          </p:cNvPr>
          <p:cNvSpPr>
            <a:spLocks noGrp="1"/>
          </p:cNvSpPr>
          <p:nvPr>
            <p:ph type="dt" sz="half" idx="10"/>
          </p:nvPr>
        </p:nvSpPr>
        <p:spPr/>
        <p:txBody>
          <a:bodyPr/>
          <a:lstStyle/>
          <a:p>
            <a:fld id="{D45C760F-D826-469B-9784-2EEA340FE680}" type="datetimeFigureOut">
              <a:rPr lang="en-GB" smtClean="0"/>
              <a:t>02/07/2026</a:t>
            </a:fld>
            <a:endParaRPr lang="en-GB"/>
          </a:p>
        </p:txBody>
      </p:sp>
      <p:sp>
        <p:nvSpPr>
          <p:cNvPr id="5" name="Footer Placeholder 4">
            <a:extLst>
              <a:ext uri="{FF2B5EF4-FFF2-40B4-BE49-F238E27FC236}">
                <a16:creationId xmlns:a16="http://schemas.microsoft.com/office/drawing/2014/main" id="{7DE1307A-C235-F6E7-8B07-CE8819FE1D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55F42D-135E-4585-4AE4-88A4BF7381C0}"/>
              </a:ext>
            </a:extLst>
          </p:cNvPr>
          <p:cNvSpPr>
            <a:spLocks noGrp="1"/>
          </p:cNvSpPr>
          <p:nvPr>
            <p:ph type="sldNum" sz="quarter" idx="12"/>
          </p:nvPr>
        </p:nvSpPr>
        <p:spPr/>
        <p:txBody>
          <a:bodyPr/>
          <a:lstStyle/>
          <a:p>
            <a:fld id="{109253DB-E4CA-48BD-AACE-CB1DF96B1E2C}" type="slidenum">
              <a:rPr lang="en-GB" smtClean="0"/>
              <a:t>‹#›</a:t>
            </a:fld>
            <a:endParaRPr lang="en-GB"/>
          </a:p>
        </p:txBody>
      </p:sp>
    </p:spTree>
    <p:extLst>
      <p:ext uri="{BB962C8B-B14F-4D97-AF65-F5344CB8AC3E}">
        <p14:creationId xmlns:p14="http://schemas.microsoft.com/office/powerpoint/2010/main" val="2123662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B126-3186-E181-A36E-93D3384057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BA8B03-B2BC-BA65-E972-51DCA82155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FC922A-63F1-5C85-4677-CA049E0B1E59}"/>
              </a:ext>
            </a:extLst>
          </p:cNvPr>
          <p:cNvSpPr>
            <a:spLocks noGrp="1"/>
          </p:cNvSpPr>
          <p:nvPr>
            <p:ph type="dt" sz="half" idx="10"/>
          </p:nvPr>
        </p:nvSpPr>
        <p:spPr/>
        <p:txBody>
          <a:bodyPr/>
          <a:lstStyle/>
          <a:p>
            <a:fld id="{D45C760F-D826-469B-9784-2EEA340FE680}" type="datetimeFigureOut">
              <a:rPr lang="en-GB" smtClean="0"/>
              <a:t>02/07/2026</a:t>
            </a:fld>
            <a:endParaRPr lang="en-GB"/>
          </a:p>
        </p:txBody>
      </p:sp>
      <p:sp>
        <p:nvSpPr>
          <p:cNvPr id="5" name="Footer Placeholder 4">
            <a:extLst>
              <a:ext uri="{FF2B5EF4-FFF2-40B4-BE49-F238E27FC236}">
                <a16:creationId xmlns:a16="http://schemas.microsoft.com/office/drawing/2014/main" id="{511A2C46-E356-C3E7-5AD9-843A811D75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48324-4C9A-066D-5F63-4ED0FA1CF934}"/>
              </a:ext>
            </a:extLst>
          </p:cNvPr>
          <p:cNvSpPr>
            <a:spLocks noGrp="1"/>
          </p:cNvSpPr>
          <p:nvPr>
            <p:ph type="sldNum" sz="quarter" idx="12"/>
          </p:nvPr>
        </p:nvSpPr>
        <p:spPr/>
        <p:txBody>
          <a:bodyPr/>
          <a:lstStyle/>
          <a:p>
            <a:fld id="{109253DB-E4CA-48BD-AACE-CB1DF96B1E2C}" type="slidenum">
              <a:rPr lang="en-GB" smtClean="0"/>
              <a:t>‹#›</a:t>
            </a:fld>
            <a:endParaRPr lang="en-GB"/>
          </a:p>
        </p:txBody>
      </p:sp>
    </p:spTree>
    <p:extLst>
      <p:ext uri="{BB962C8B-B14F-4D97-AF65-F5344CB8AC3E}">
        <p14:creationId xmlns:p14="http://schemas.microsoft.com/office/powerpoint/2010/main" val="3807222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CF15-663E-3CC1-618B-660C4B3B3B24}"/>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4B8B3C-AD24-7AC4-F2E6-14D3A2470A7D}"/>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4FA5C1-2704-D8A3-93C7-32CA904EAD5F}"/>
              </a:ext>
            </a:extLst>
          </p:cNvPr>
          <p:cNvSpPr>
            <a:spLocks noGrp="1"/>
          </p:cNvSpPr>
          <p:nvPr>
            <p:ph type="dt" sz="half" idx="10"/>
          </p:nvPr>
        </p:nvSpPr>
        <p:spPr/>
        <p:txBody>
          <a:bodyPr/>
          <a:lstStyle/>
          <a:p>
            <a:fld id="{D45C760F-D826-469B-9784-2EEA340FE680}" type="datetimeFigureOut">
              <a:rPr lang="en-GB" smtClean="0"/>
              <a:t>02/07/2026</a:t>
            </a:fld>
            <a:endParaRPr lang="en-GB"/>
          </a:p>
        </p:txBody>
      </p:sp>
      <p:sp>
        <p:nvSpPr>
          <p:cNvPr id="5" name="Footer Placeholder 4">
            <a:extLst>
              <a:ext uri="{FF2B5EF4-FFF2-40B4-BE49-F238E27FC236}">
                <a16:creationId xmlns:a16="http://schemas.microsoft.com/office/drawing/2014/main" id="{27C7C266-D017-A0DE-BA0E-A880C78FFF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A42CC-B94B-7FC5-AC5A-4F66CF7F13F3}"/>
              </a:ext>
            </a:extLst>
          </p:cNvPr>
          <p:cNvSpPr>
            <a:spLocks noGrp="1"/>
          </p:cNvSpPr>
          <p:nvPr>
            <p:ph type="sldNum" sz="quarter" idx="12"/>
          </p:nvPr>
        </p:nvSpPr>
        <p:spPr/>
        <p:txBody>
          <a:bodyPr/>
          <a:lstStyle/>
          <a:p>
            <a:fld id="{109253DB-E4CA-48BD-AACE-CB1DF96B1E2C}" type="slidenum">
              <a:rPr lang="en-GB" smtClean="0"/>
              <a:t>‹#›</a:t>
            </a:fld>
            <a:endParaRPr lang="en-GB"/>
          </a:p>
        </p:txBody>
      </p:sp>
    </p:spTree>
    <p:extLst>
      <p:ext uri="{BB962C8B-B14F-4D97-AF65-F5344CB8AC3E}">
        <p14:creationId xmlns:p14="http://schemas.microsoft.com/office/powerpoint/2010/main" val="18193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4319999" y="909028"/>
            <a:ext cx="4467319" cy="650318"/>
          </a:xfrm>
        </p:spPr>
        <p:txBody>
          <a:bodyPr/>
          <a:lstStyle>
            <a:lvl1pPr>
              <a:defRPr>
                <a:solidFill>
                  <a:srgbClr val="000099"/>
                </a:solidFill>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4320000" y="1800000"/>
            <a:ext cx="4302578" cy="2697277"/>
          </a:xfrm>
        </p:spPr>
        <p:txBody>
          <a:bodyPr/>
          <a:lstStyle>
            <a:lvl1pPr>
              <a:defRPr>
                <a:latin typeface="Century Gothic" panose="020B0502020202020204" pitchFamily="34" charset="0"/>
              </a:defRPr>
            </a:lvl1pPr>
            <a:lvl2pPr>
              <a:defRPr>
                <a:latin typeface="Century Gothic" panose="020B0502020202020204" pitchFamily="34" charset="0"/>
              </a:defRPr>
            </a:lvl2pPr>
            <a:lvl3pPr>
              <a:buClr>
                <a:srgbClr val="000099"/>
              </a:buClr>
              <a:defRPr>
                <a:latin typeface="Century Gothic" panose="020B0502020202020204" pitchFamily="34" charset="0"/>
              </a:defRPr>
            </a:lvl3pPr>
            <a:lvl4pPr>
              <a:buClr>
                <a:srgbClr val="000099"/>
              </a:buCl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0" y="179999"/>
            <a:ext cx="3951288" cy="4608000"/>
          </a:xfrm>
          <a:solidFill>
            <a:schemeClr val="accent4"/>
          </a:solidFill>
        </p:spPr>
        <p:txBody>
          <a:bodyPr/>
          <a:lstStyle>
            <a:lvl1pPr>
              <a:defRPr>
                <a:latin typeface="Century Gothic" panose="020B0502020202020204" pitchFamily="34" charset="0"/>
              </a:defRPr>
            </a:lvl1pPr>
          </a:lstStyle>
          <a:p>
            <a:r>
              <a:rPr lang="en-US"/>
              <a:t>Click icon to add picture</a:t>
            </a:r>
          </a:p>
        </p:txBody>
      </p:sp>
      <p:pic>
        <p:nvPicPr>
          <p:cNvPr id="5" name="Picture 4" descr="A picture containing knife&#10;&#10;Description automatically generated">
            <a:extLst>
              <a:ext uri="{FF2B5EF4-FFF2-40B4-BE49-F238E27FC236}">
                <a16:creationId xmlns:a16="http://schemas.microsoft.com/office/drawing/2014/main" id="{28709127-C48B-4C60-8AA6-D7414098242A}"/>
              </a:ext>
            </a:extLst>
          </p:cNvPr>
          <p:cNvPicPr>
            <a:picLocks noChangeAspect="1"/>
          </p:cNvPicPr>
          <p:nvPr userDrawn="1"/>
        </p:nvPicPr>
        <p:blipFill>
          <a:blip r:embed="rId2"/>
          <a:stretch>
            <a:fillRect/>
          </a:stretch>
        </p:blipFill>
        <p:spPr>
          <a:xfrm>
            <a:off x="6691589" y="80535"/>
            <a:ext cx="2452411" cy="729028"/>
          </a:xfrm>
          <a:prstGeom prst="rect">
            <a:avLst/>
          </a:prstGeom>
        </p:spPr>
      </p:pic>
    </p:spTree>
    <p:extLst>
      <p:ext uri="{BB962C8B-B14F-4D97-AF65-F5344CB8AC3E}">
        <p14:creationId xmlns:p14="http://schemas.microsoft.com/office/powerpoint/2010/main" val="297965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F850B-FB98-1298-656A-3226EF6487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A19FCB-23D8-8CDC-B16C-EF13C1690143}"/>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90E455-FDB1-4B23-1632-FD0D73B62863}"/>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FF19AF-EC4C-E7FA-AA20-FD84864BAE3E}"/>
              </a:ext>
            </a:extLst>
          </p:cNvPr>
          <p:cNvSpPr>
            <a:spLocks noGrp="1"/>
          </p:cNvSpPr>
          <p:nvPr>
            <p:ph type="dt" sz="half" idx="10"/>
          </p:nvPr>
        </p:nvSpPr>
        <p:spPr/>
        <p:txBody>
          <a:bodyPr/>
          <a:lstStyle/>
          <a:p>
            <a:fld id="{D45C760F-D826-469B-9784-2EEA340FE680}" type="datetimeFigureOut">
              <a:rPr lang="en-GB" smtClean="0"/>
              <a:t>02/07/2026</a:t>
            </a:fld>
            <a:endParaRPr lang="en-GB"/>
          </a:p>
        </p:txBody>
      </p:sp>
      <p:sp>
        <p:nvSpPr>
          <p:cNvPr id="6" name="Footer Placeholder 5">
            <a:extLst>
              <a:ext uri="{FF2B5EF4-FFF2-40B4-BE49-F238E27FC236}">
                <a16:creationId xmlns:a16="http://schemas.microsoft.com/office/drawing/2014/main" id="{DE6C5054-0BAB-FBAB-EC0C-F664DCFFC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9BEE74-4092-CDB1-70B8-B1CBE3889734}"/>
              </a:ext>
            </a:extLst>
          </p:cNvPr>
          <p:cNvSpPr>
            <a:spLocks noGrp="1"/>
          </p:cNvSpPr>
          <p:nvPr>
            <p:ph type="sldNum" sz="quarter" idx="12"/>
          </p:nvPr>
        </p:nvSpPr>
        <p:spPr/>
        <p:txBody>
          <a:bodyPr/>
          <a:lstStyle/>
          <a:p>
            <a:fld id="{109253DB-E4CA-48BD-AACE-CB1DF96B1E2C}" type="slidenum">
              <a:rPr lang="en-GB" smtClean="0"/>
              <a:t>‹#›</a:t>
            </a:fld>
            <a:endParaRPr lang="en-GB"/>
          </a:p>
        </p:txBody>
      </p:sp>
    </p:spTree>
    <p:extLst>
      <p:ext uri="{BB962C8B-B14F-4D97-AF65-F5344CB8AC3E}">
        <p14:creationId xmlns:p14="http://schemas.microsoft.com/office/powerpoint/2010/main" val="454625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CC95-006B-7C46-9B14-B9E6DD0A982A}"/>
              </a:ext>
            </a:extLst>
          </p:cNvPr>
          <p:cNvSpPr>
            <a:spLocks noGrp="1"/>
          </p:cNvSpPr>
          <p:nvPr>
            <p:ph type="title"/>
          </p:nvPr>
        </p:nvSpPr>
        <p:spPr>
          <a:xfrm>
            <a:off x="630238" y="274638"/>
            <a:ext cx="7886700" cy="9937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C6CAB0-8C1F-D023-4F20-5CA4E930D83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71700A-37E2-E370-BBEE-E89DCC4AD42D}"/>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73705C-4F01-A52E-18B7-BBE7BCA668F6}"/>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4A1502-A8A7-4BF4-1099-891ECF145B03}"/>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785A56-F821-E41A-5A79-38D39D3B9C75}"/>
              </a:ext>
            </a:extLst>
          </p:cNvPr>
          <p:cNvSpPr>
            <a:spLocks noGrp="1"/>
          </p:cNvSpPr>
          <p:nvPr>
            <p:ph type="dt" sz="half" idx="10"/>
          </p:nvPr>
        </p:nvSpPr>
        <p:spPr/>
        <p:txBody>
          <a:bodyPr/>
          <a:lstStyle/>
          <a:p>
            <a:fld id="{D45C760F-D826-469B-9784-2EEA340FE680}" type="datetimeFigureOut">
              <a:rPr lang="en-GB" smtClean="0"/>
              <a:t>02/07/2026</a:t>
            </a:fld>
            <a:endParaRPr lang="en-GB"/>
          </a:p>
        </p:txBody>
      </p:sp>
      <p:sp>
        <p:nvSpPr>
          <p:cNvPr id="8" name="Footer Placeholder 7">
            <a:extLst>
              <a:ext uri="{FF2B5EF4-FFF2-40B4-BE49-F238E27FC236}">
                <a16:creationId xmlns:a16="http://schemas.microsoft.com/office/drawing/2014/main" id="{F8958E8B-515B-CBC1-0989-CD31F1D52C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9E1B9E-92FB-725F-0878-04B3BDF0BBA1}"/>
              </a:ext>
            </a:extLst>
          </p:cNvPr>
          <p:cNvSpPr>
            <a:spLocks noGrp="1"/>
          </p:cNvSpPr>
          <p:nvPr>
            <p:ph type="sldNum" sz="quarter" idx="12"/>
          </p:nvPr>
        </p:nvSpPr>
        <p:spPr/>
        <p:txBody>
          <a:bodyPr/>
          <a:lstStyle/>
          <a:p>
            <a:fld id="{109253DB-E4CA-48BD-AACE-CB1DF96B1E2C}" type="slidenum">
              <a:rPr lang="en-GB" smtClean="0"/>
              <a:t>‹#›</a:t>
            </a:fld>
            <a:endParaRPr lang="en-GB"/>
          </a:p>
        </p:txBody>
      </p:sp>
    </p:spTree>
    <p:extLst>
      <p:ext uri="{BB962C8B-B14F-4D97-AF65-F5344CB8AC3E}">
        <p14:creationId xmlns:p14="http://schemas.microsoft.com/office/powerpoint/2010/main" val="227723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99F7-3A83-FE48-825E-AF90E65FD1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2EC34F-F953-3B8F-CD2E-21C48295FCCA}"/>
              </a:ext>
            </a:extLst>
          </p:cNvPr>
          <p:cNvSpPr>
            <a:spLocks noGrp="1"/>
          </p:cNvSpPr>
          <p:nvPr>
            <p:ph type="dt" sz="half" idx="10"/>
          </p:nvPr>
        </p:nvSpPr>
        <p:spPr/>
        <p:txBody>
          <a:bodyPr/>
          <a:lstStyle/>
          <a:p>
            <a:fld id="{D45C760F-D826-469B-9784-2EEA340FE680}" type="datetimeFigureOut">
              <a:rPr lang="en-GB" smtClean="0"/>
              <a:t>02/07/2026</a:t>
            </a:fld>
            <a:endParaRPr lang="en-GB"/>
          </a:p>
        </p:txBody>
      </p:sp>
      <p:sp>
        <p:nvSpPr>
          <p:cNvPr id="4" name="Footer Placeholder 3">
            <a:extLst>
              <a:ext uri="{FF2B5EF4-FFF2-40B4-BE49-F238E27FC236}">
                <a16:creationId xmlns:a16="http://schemas.microsoft.com/office/drawing/2014/main" id="{F3192590-EDB7-3E34-152F-859C3C31CD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D65D2C-05F9-613D-9D65-F3B362C0FE05}"/>
              </a:ext>
            </a:extLst>
          </p:cNvPr>
          <p:cNvSpPr>
            <a:spLocks noGrp="1"/>
          </p:cNvSpPr>
          <p:nvPr>
            <p:ph type="sldNum" sz="quarter" idx="12"/>
          </p:nvPr>
        </p:nvSpPr>
        <p:spPr/>
        <p:txBody>
          <a:bodyPr/>
          <a:lstStyle/>
          <a:p>
            <a:fld id="{109253DB-E4CA-48BD-AACE-CB1DF96B1E2C}" type="slidenum">
              <a:rPr lang="en-GB" smtClean="0"/>
              <a:t>‹#›</a:t>
            </a:fld>
            <a:endParaRPr lang="en-GB"/>
          </a:p>
        </p:txBody>
      </p:sp>
    </p:spTree>
    <p:extLst>
      <p:ext uri="{BB962C8B-B14F-4D97-AF65-F5344CB8AC3E}">
        <p14:creationId xmlns:p14="http://schemas.microsoft.com/office/powerpoint/2010/main" val="4234754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4E81C-1E8C-72A1-58D9-85E2D0F79FD0}"/>
              </a:ext>
            </a:extLst>
          </p:cNvPr>
          <p:cNvSpPr>
            <a:spLocks noGrp="1"/>
          </p:cNvSpPr>
          <p:nvPr>
            <p:ph type="dt" sz="half" idx="10"/>
          </p:nvPr>
        </p:nvSpPr>
        <p:spPr/>
        <p:txBody>
          <a:bodyPr/>
          <a:lstStyle/>
          <a:p>
            <a:fld id="{D45C760F-D826-469B-9784-2EEA340FE680}" type="datetimeFigureOut">
              <a:rPr lang="en-GB" smtClean="0"/>
              <a:t>02/07/2026</a:t>
            </a:fld>
            <a:endParaRPr lang="en-GB"/>
          </a:p>
        </p:txBody>
      </p:sp>
      <p:sp>
        <p:nvSpPr>
          <p:cNvPr id="3" name="Footer Placeholder 2">
            <a:extLst>
              <a:ext uri="{FF2B5EF4-FFF2-40B4-BE49-F238E27FC236}">
                <a16:creationId xmlns:a16="http://schemas.microsoft.com/office/drawing/2014/main" id="{E3F05B4A-DF17-3BD2-460C-801C9853B3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C64B62-55C5-8BEE-3213-6A744EC171CD}"/>
              </a:ext>
            </a:extLst>
          </p:cNvPr>
          <p:cNvSpPr>
            <a:spLocks noGrp="1"/>
          </p:cNvSpPr>
          <p:nvPr>
            <p:ph type="sldNum" sz="quarter" idx="12"/>
          </p:nvPr>
        </p:nvSpPr>
        <p:spPr/>
        <p:txBody>
          <a:bodyPr/>
          <a:lstStyle/>
          <a:p>
            <a:fld id="{109253DB-E4CA-48BD-AACE-CB1DF96B1E2C}" type="slidenum">
              <a:rPr lang="en-GB" smtClean="0"/>
              <a:t>‹#›</a:t>
            </a:fld>
            <a:endParaRPr lang="en-GB"/>
          </a:p>
        </p:txBody>
      </p:sp>
    </p:spTree>
    <p:extLst>
      <p:ext uri="{BB962C8B-B14F-4D97-AF65-F5344CB8AC3E}">
        <p14:creationId xmlns:p14="http://schemas.microsoft.com/office/powerpoint/2010/main" val="3904201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E893-1A0D-1BB8-047C-0192E61B62D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591720-6E02-C20E-4DD1-342F39A9323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ACC025-7FE4-3C97-E19F-A13684D9317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E15B7-7948-A757-6052-C54559FC6906}"/>
              </a:ext>
            </a:extLst>
          </p:cNvPr>
          <p:cNvSpPr>
            <a:spLocks noGrp="1"/>
          </p:cNvSpPr>
          <p:nvPr>
            <p:ph type="dt" sz="half" idx="10"/>
          </p:nvPr>
        </p:nvSpPr>
        <p:spPr/>
        <p:txBody>
          <a:bodyPr/>
          <a:lstStyle/>
          <a:p>
            <a:fld id="{D45C760F-D826-469B-9784-2EEA340FE680}" type="datetimeFigureOut">
              <a:rPr lang="en-GB" smtClean="0"/>
              <a:t>02/07/2026</a:t>
            </a:fld>
            <a:endParaRPr lang="en-GB"/>
          </a:p>
        </p:txBody>
      </p:sp>
      <p:sp>
        <p:nvSpPr>
          <p:cNvPr id="6" name="Footer Placeholder 5">
            <a:extLst>
              <a:ext uri="{FF2B5EF4-FFF2-40B4-BE49-F238E27FC236}">
                <a16:creationId xmlns:a16="http://schemas.microsoft.com/office/drawing/2014/main" id="{E210D9BF-E33E-4142-029C-34574036E3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DCA167-A401-D8F7-5BE4-535A07C5D8A6}"/>
              </a:ext>
            </a:extLst>
          </p:cNvPr>
          <p:cNvSpPr>
            <a:spLocks noGrp="1"/>
          </p:cNvSpPr>
          <p:nvPr>
            <p:ph type="sldNum" sz="quarter" idx="12"/>
          </p:nvPr>
        </p:nvSpPr>
        <p:spPr/>
        <p:txBody>
          <a:bodyPr/>
          <a:lstStyle/>
          <a:p>
            <a:fld id="{109253DB-E4CA-48BD-AACE-CB1DF96B1E2C}" type="slidenum">
              <a:rPr lang="en-GB" smtClean="0"/>
              <a:t>‹#›</a:t>
            </a:fld>
            <a:endParaRPr lang="en-GB"/>
          </a:p>
        </p:txBody>
      </p:sp>
    </p:spTree>
    <p:extLst>
      <p:ext uri="{BB962C8B-B14F-4D97-AF65-F5344CB8AC3E}">
        <p14:creationId xmlns:p14="http://schemas.microsoft.com/office/powerpoint/2010/main" val="40055295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3FE6-2660-A377-FAF4-EFEA996AD39C}"/>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9320A0-D5D7-37FE-45FF-28FC9C6485D0}"/>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AD66CD-0178-8380-E6D0-534A6BA8F8E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B6B1AB-4139-2DD3-9B07-6B0CD1CB06CA}"/>
              </a:ext>
            </a:extLst>
          </p:cNvPr>
          <p:cNvSpPr>
            <a:spLocks noGrp="1"/>
          </p:cNvSpPr>
          <p:nvPr>
            <p:ph type="dt" sz="half" idx="10"/>
          </p:nvPr>
        </p:nvSpPr>
        <p:spPr/>
        <p:txBody>
          <a:bodyPr/>
          <a:lstStyle/>
          <a:p>
            <a:fld id="{D45C760F-D826-469B-9784-2EEA340FE680}" type="datetimeFigureOut">
              <a:rPr lang="en-GB" smtClean="0"/>
              <a:t>02/07/2026</a:t>
            </a:fld>
            <a:endParaRPr lang="en-GB"/>
          </a:p>
        </p:txBody>
      </p:sp>
      <p:sp>
        <p:nvSpPr>
          <p:cNvPr id="6" name="Footer Placeholder 5">
            <a:extLst>
              <a:ext uri="{FF2B5EF4-FFF2-40B4-BE49-F238E27FC236}">
                <a16:creationId xmlns:a16="http://schemas.microsoft.com/office/drawing/2014/main" id="{4EE4DB11-AA6C-2351-EA9D-926684AE3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729DA5-A60F-6A8A-2D9C-E10529B089E5}"/>
              </a:ext>
            </a:extLst>
          </p:cNvPr>
          <p:cNvSpPr>
            <a:spLocks noGrp="1"/>
          </p:cNvSpPr>
          <p:nvPr>
            <p:ph type="sldNum" sz="quarter" idx="12"/>
          </p:nvPr>
        </p:nvSpPr>
        <p:spPr/>
        <p:txBody>
          <a:bodyPr/>
          <a:lstStyle/>
          <a:p>
            <a:fld id="{109253DB-E4CA-48BD-AACE-CB1DF96B1E2C}" type="slidenum">
              <a:rPr lang="en-GB" smtClean="0"/>
              <a:t>‹#›</a:t>
            </a:fld>
            <a:endParaRPr lang="en-GB"/>
          </a:p>
        </p:txBody>
      </p:sp>
    </p:spTree>
    <p:extLst>
      <p:ext uri="{BB962C8B-B14F-4D97-AF65-F5344CB8AC3E}">
        <p14:creationId xmlns:p14="http://schemas.microsoft.com/office/powerpoint/2010/main" val="7350462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C37B-D15F-0052-CDAB-BED47880BA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EF2B17-4339-1A7A-775F-C36C1F03DD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D4E8-55E0-1706-0B71-8F692E3F6D2A}"/>
              </a:ext>
            </a:extLst>
          </p:cNvPr>
          <p:cNvSpPr>
            <a:spLocks noGrp="1"/>
          </p:cNvSpPr>
          <p:nvPr>
            <p:ph type="dt" sz="half" idx="10"/>
          </p:nvPr>
        </p:nvSpPr>
        <p:spPr/>
        <p:txBody>
          <a:bodyPr/>
          <a:lstStyle/>
          <a:p>
            <a:fld id="{D45C760F-D826-469B-9784-2EEA340FE680}" type="datetimeFigureOut">
              <a:rPr lang="en-GB" smtClean="0"/>
              <a:t>02/07/2026</a:t>
            </a:fld>
            <a:endParaRPr lang="en-GB"/>
          </a:p>
        </p:txBody>
      </p:sp>
      <p:sp>
        <p:nvSpPr>
          <p:cNvPr id="5" name="Footer Placeholder 4">
            <a:extLst>
              <a:ext uri="{FF2B5EF4-FFF2-40B4-BE49-F238E27FC236}">
                <a16:creationId xmlns:a16="http://schemas.microsoft.com/office/drawing/2014/main" id="{9724DE43-8A08-9E5B-91A4-0BCA01FB66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AB8B6-BCBD-2043-2D11-AD813567783E}"/>
              </a:ext>
            </a:extLst>
          </p:cNvPr>
          <p:cNvSpPr>
            <a:spLocks noGrp="1"/>
          </p:cNvSpPr>
          <p:nvPr>
            <p:ph type="sldNum" sz="quarter" idx="12"/>
          </p:nvPr>
        </p:nvSpPr>
        <p:spPr/>
        <p:txBody>
          <a:bodyPr/>
          <a:lstStyle/>
          <a:p>
            <a:fld id="{109253DB-E4CA-48BD-AACE-CB1DF96B1E2C}" type="slidenum">
              <a:rPr lang="en-GB" smtClean="0"/>
              <a:t>‹#›</a:t>
            </a:fld>
            <a:endParaRPr lang="en-GB"/>
          </a:p>
        </p:txBody>
      </p:sp>
    </p:spTree>
    <p:extLst>
      <p:ext uri="{BB962C8B-B14F-4D97-AF65-F5344CB8AC3E}">
        <p14:creationId xmlns:p14="http://schemas.microsoft.com/office/powerpoint/2010/main" val="21099821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44E112-0113-FC00-F303-3D499A8F67B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E081B5-05FA-9855-0146-F7B42B48F448}"/>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2ED8B1-C53E-9982-47F1-CCC750A9A7B7}"/>
              </a:ext>
            </a:extLst>
          </p:cNvPr>
          <p:cNvSpPr>
            <a:spLocks noGrp="1"/>
          </p:cNvSpPr>
          <p:nvPr>
            <p:ph type="dt" sz="half" idx="10"/>
          </p:nvPr>
        </p:nvSpPr>
        <p:spPr/>
        <p:txBody>
          <a:bodyPr/>
          <a:lstStyle/>
          <a:p>
            <a:fld id="{D45C760F-D826-469B-9784-2EEA340FE680}" type="datetimeFigureOut">
              <a:rPr lang="en-GB" smtClean="0"/>
              <a:t>02/07/2026</a:t>
            </a:fld>
            <a:endParaRPr lang="en-GB"/>
          </a:p>
        </p:txBody>
      </p:sp>
      <p:sp>
        <p:nvSpPr>
          <p:cNvPr id="5" name="Footer Placeholder 4">
            <a:extLst>
              <a:ext uri="{FF2B5EF4-FFF2-40B4-BE49-F238E27FC236}">
                <a16:creationId xmlns:a16="http://schemas.microsoft.com/office/drawing/2014/main" id="{6FD958A3-F8D8-91C2-6163-A96D302479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C67E4E-4B63-F1E1-EFA6-4F2B2BE1E563}"/>
              </a:ext>
            </a:extLst>
          </p:cNvPr>
          <p:cNvSpPr>
            <a:spLocks noGrp="1"/>
          </p:cNvSpPr>
          <p:nvPr>
            <p:ph type="sldNum" sz="quarter" idx="12"/>
          </p:nvPr>
        </p:nvSpPr>
        <p:spPr/>
        <p:txBody>
          <a:bodyPr/>
          <a:lstStyle/>
          <a:p>
            <a:fld id="{109253DB-E4CA-48BD-AACE-CB1DF96B1E2C}" type="slidenum">
              <a:rPr lang="en-GB" smtClean="0"/>
              <a:t>‹#›</a:t>
            </a:fld>
            <a:endParaRPr lang="en-GB"/>
          </a:p>
        </p:txBody>
      </p:sp>
    </p:spTree>
    <p:extLst>
      <p:ext uri="{BB962C8B-B14F-4D97-AF65-F5344CB8AC3E}">
        <p14:creationId xmlns:p14="http://schemas.microsoft.com/office/powerpoint/2010/main" val="2751726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Large Image (2 Column)">
    <p:spTree>
      <p:nvGrpSpPr>
        <p:cNvPr id="1" name=""/>
        <p:cNvGrpSpPr/>
        <p:nvPr/>
      </p:nvGrpSpPr>
      <p:grpSpPr>
        <a:xfrm>
          <a:off x="0" y="0"/>
          <a:ext cx="0" cy="0"/>
          <a:chOff x="0" y="0"/>
          <a:chExt cx="0" cy="0"/>
        </a:xfrm>
      </p:grpSpPr>
      <p:sp>
        <p:nvSpPr>
          <p:cNvPr id="12" name="Picture Placeholder 5"/>
          <p:cNvSpPr>
            <a:spLocks noGrp="1"/>
          </p:cNvSpPr>
          <p:nvPr>
            <p:ph type="pic" sz="quarter" idx="10"/>
          </p:nvPr>
        </p:nvSpPr>
        <p:spPr>
          <a:xfrm>
            <a:off x="0" y="179999"/>
            <a:ext cx="3951288" cy="4608000"/>
          </a:xfrm>
          <a:solidFill>
            <a:schemeClr val="accent4"/>
          </a:solidFill>
        </p:spPr>
        <p:txBody>
          <a:bodyPr/>
          <a:lstStyle/>
          <a:p>
            <a:r>
              <a:rPr lang="en-US"/>
              <a:t>Click icon to add picture</a:t>
            </a:r>
          </a:p>
        </p:txBody>
      </p:sp>
      <p:sp>
        <p:nvSpPr>
          <p:cNvPr id="2" name="Title 1"/>
          <p:cNvSpPr>
            <a:spLocks noGrp="1"/>
          </p:cNvSpPr>
          <p:nvPr>
            <p:ph type="title"/>
          </p:nvPr>
        </p:nvSpPr>
        <p:spPr>
          <a:xfrm>
            <a:off x="4320000" y="909028"/>
            <a:ext cx="4302578" cy="650316"/>
          </a:xfrm>
        </p:spPr>
        <p:txBody>
          <a:bodyPr/>
          <a:lstStyle/>
          <a:p>
            <a:r>
              <a:rPr lang="en-US"/>
              <a:t>Click to edit Master title style</a:t>
            </a:r>
          </a:p>
        </p:txBody>
      </p:sp>
      <p:sp>
        <p:nvSpPr>
          <p:cNvPr id="3" name="Content Placeholder 2"/>
          <p:cNvSpPr>
            <a:spLocks noGrp="1"/>
          </p:cNvSpPr>
          <p:nvPr>
            <p:ph idx="1"/>
          </p:nvPr>
        </p:nvSpPr>
        <p:spPr>
          <a:xfrm>
            <a:off x="4320000" y="2808000"/>
            <a:ext cx="4302578" cy="1898618"/>
          </a:xfrm>
        </p:spPr>
        <p:txBody>
          <a:bodyPr numCol="2" spcCol="180000"/>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4320000" y="1800000"/>
            <a:ext cx="4302578" cy="798660"/>
          </a:xfrm>
        </p:spPr>
        <p:txBody>
          <a:bodyPr/>
          <a:lstStyle>
            <a:lvl1pPr>
              <a:defRPr>
                <a:latin typeface="+mn-lt"/>
              </a:defRPr>
            </a:lvl1pPr>
          </a:lstStyle>
          <a:p>
            <a:pPr lvl="0"/>
            <a:r>
              <a:rPr lang="en-US"/>
              <a:t>Edit Master text styles</a:t>
            </a:r>
          </a:p>
        </p:txBody>
      </p:sp>
      <p:pic>
        <p:nvPicPr>
          <p:cNvPr id="4" name="Picture 3" descr="A picture containing knife&#10;&#10;Description automatically generated">
            <a:extLst>
              <a:ext uri="{FF2B5EF4-FFF2-40B4-BE49-F238E27FC236}">
                <a16:creationId xmlns:a16="http://schemas.microsoft.com/office/drawing/2014/main" id="{8ABAEA5A-30D5-4AF7-86E7-43EBAFE22B21}"/>
              </a:ext>
            </a:extLst>
          </p:cNvPr>
          <p:cNvPicPr>
            <a:picLocks noChangeAspect="1"/>
          </p:cNvPicPr>
          <p:nvPr userDrawn="1"/>
        </p:nvPicPr>
        <p:blipFill>
          <a:blip r:embed="rId2"/>
          <a:stretch>
            <a:fillRect/>
          </a:stretch>
        </p:blipFill>
        <p:spPr>
          <a:xfrm>
            <a:off x="6693065" y="55158"/>
            <a:ext cx="2452411" cy="729028"/>
          </a:xfrm>
          <a:prstGeom prst="rect">
            <a:avLst/>
          </a:prstGeom>
        </p:spPr>
      </p:pic>
    </p:spTree>
    <p:extLst>
      <p:ext uri="{BB962C8B-B14F-4D97-AF65-F5344CB8AC3E}">
        <p14:creationId xmlns:p14="http://schemas.microsoft.com/office/powerpoint/2010/main" val="285570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Small Image">
    <p:spTree>
      <p:nvGrpSpPr>
        <p:cNvPr id="1" name=""/>
        <p:cNvGrpSpPr/>
        <p:nvPr/>
      </p:nvGrpSpPr>
      <p:grpSpPr>
        <a:xfrm>
          <a:off x="0" y="0"/>
          <a:ext cx="0" cy="0"/>
          <a:chOff x="0" y="0"/>
          <a:chExt cx="0" cy="0"/>
        </a:xfrm>
      </p:grpSpPr>
      <p:sp>
        <p:nvSpPr>
          <p:cNvPr id="2" name="Title 1"/>
          <p:cNvSpPr>
            <a:spLocks noGrp="1"/>
          </p:cNvSpPr>
          <p:nvPr>
            <p:ph type="title"/>
          </p:nvPr>
        </p:nvSpPr>
        <p:spPr>
          <a:xfrm>
            <a:off x="3060000" y="909027"/>
            <a:ext cx="5572642" cy="533969"/>
          </a:xfrm>
        </p:spPr>
        <p:txBody>
          <a:bodyPr/>
          <a:lstStyle/>
          <a:p>
            <a:r>
              <a:rPr lang="en-US"/>
              <a:t>Click to edit Master title style</a:t>
            </a:r>
          </a:p>
        </p:txBody>
      </p:sp>
      <p:sp>
        <p:nvSpPr>
          <p:cNvPr id="3" name="Content Placeholder 2"/>
          <p:cNvSpPr>
            <a:spLocks noGrp="1"/>
          </p:cNvSpPr>
          <p:nvPr>
            <p:ph idx="1"/>
          </p:nvPr>
        </p:nvSpPr>
        <p:spPr>
          <a:xfrm>
            <a:off x="3060000" y="1609859"/>
            <a:ext cx="5572642" cy="3055012"/>
          </a:xfrm>
        </p:spPr>
        <p:txBody>
          <a:bodyPr/>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0" y="179999"/>
            <a:ext cx="2698124" cy="4608000"/>
          </a:xfrm>
          <a:solidFill>
            <a:schemeClr val="accent4"/>
          </a:solidFill>
        </p:spPr>
        <p:txBody>
          <a:bodyPr/>
          <a:lstStyle/>
          <a:p>
            <a:r>
              <a:rPr lang="en-US"/>
              <a:t>Click icon to add picture</a:t>
            </a:r>
          </a:p>
        </p:txBody>
      </p:sp>
      <p:pic>
        <p:nvPicPr>
          <p:cNvPr id="4" name="Picture 3" descr="A picture containing knife&#10;&#10;Description automatically generated">
            <a:extLst>
              <a:ext uri="{FF2B5EF4-FFF2-40B4-BE49-F238E27FC236}">
                <a16:creationId xmlns:a16="http://schemas.microsoft.com/office/drawing/2014/main" id="{BD7A7D01-AC1B-4CCC-9F75-1BC3EECE946C}"/>
              </a:ext>
            </a:extLst>
          </p:cNvPr>
          <p:cNvPicPr>
            <a:picLocks noChangeAspect="1"/>
          </p:cNvPicPr>
          <p:nvPr userDrawn="1"/>
        </p:nvPicPr>
        <p:blipFill>
          <a:blip r:embed="rId2"/>
          <a:stretch>
            <a:fillRect/>
          </a:stretch>
        </p:blipFill>
        <p:spPr>
          <a:xfrm>
            <a:off x="6651159" y="52357"/>
            <a:ext cx="2452411" cy="729028"/>
          </a:xfrm>
          <a:prstGeom prst="rect">
            <a:avLst/>
          </a:prstGeom>
        </p:spPr>
      </p:pic>
    </p:spTree>
    <p:extLst>
      <p:ext uri="{BB962C8B-B14F-4D97-AF65-F5344CB8AC3E}">
        <p14:creationId xmlns:p14="http://schemas.microsoft.com/office/powerpoint/2010/main" val="80846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Small Image (2 Column)">
    <p:spTree>
      <p:nvGrpSpPr>
        <p:cNvPr id="1" name=""/>
        <p:cNvGrpSpPr/>
        <p:nvPr/>
      </p:nvGrpSpPr>
      <p:grpSpPr>
        <a:xfrm>
          <a:off x="0" y="0"/>
          <a:ext cx="0" cy="0"/>
          <a:chOff x="0" y="0"/>
          <a:chExt cx="0" cy="0"/>
        </a:xfrm>
      </p:grpSpPr>
      <p:sp>
        <p:nvSpPr>
          <p:cNvPr id="13" name="Picture Placeholder 5"/>
          <p:cNvSpPr>
            <a:spLocks noGrp="1"/>
          </p:cNvSpPr>
          <p:nvPr>
            <p:ph type="pic" sz="quarter" idx="10"/>
          </p:nvPr>
        </p:nvSpPr>
        <p:spPr>
          <a:xfrm>
            <a:off x="0" y="179999"/>
            <a:ext cx="2698124" cy="4608000"/>
          </a:xfrm>
          <a:solidFill>
            <a:schemeClr val="accent4"/>
          </a:solidFill>
        </p:spPr>
        <p:txBody>
          <a:bodyPr/>
          <a:lstStyle/>
          <a:p>
            <a:r>
              <a:rPr lang="en-US"/>
              <a:t>Click icon to add picture</a:t>
            </a:r>
          </a:p>
        </p:txBody>
      </p:sp>
      <p:sp>
        <p:nvSpPr>
          <p:cNvPr id="2" name="Title 1"/>
          <p:cNvSpPr>
            <a:spLocks noGrp="1"/>
          </p:cNvSpPr>
          <p:nvPr>
            <p:ph type="title"/>
          </p:nvPr>
        </p:nvSpPr>
        <p:spPr>
          <a:xfrm>
            <a:off x="3060000" y="862518"/>
            <a:ext cx="5572641" cy="619210"/>
          </a:xfrm>
        </p:spPr>
        <p:txBody>
          <a:bodyPr/>
          <a:lstStyle/>
          <a:p>
            <a:r>
              <a:rPr lang="en-US"/>
              <a:t>Click to edit Master title style</a:t>
            </a:r>
          </a:p>
        </p:txBody>
      </p:sp>
      <p:sp>
        <p:nvSpPr>
          <p:cNvPr id="3" name="Content Placeholder 2"/>
          <p:cNvSpPr>
            <a:spLocks noGrp="1"/>
          </p:cNvSpPr>
          <p:nvPr>
            <p:ph idx="1"/>
          </p:nvPr>
        </p:nvSpPr>
        <p:spPr>
          <a:xfrm>
            <a:off x="3060000" y="2435840"/>
            <a:ext cx="5572642" cy="2213888"/>
          </a:xfrm>
        </p:spPr>
        <p:txBody>
          <a:bodyPr numCol="2" spcCol="180000"/>
          <a:lstStyle>
            <a:lvl1pPr>
              <a:defRPr>
                <a:latin typeface="+mn-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3060000" y="1620000"/>
            <a:ext cx="5572642" cy="822990"/>
          </a:xfrm>
        </p:spPr>
        <p:txBody>
          <a:bodyPr/>
          <a:lstStyle>
            <a:lvl1pPr>
              <a:defRPr>
                <a:latin typeface="+mn-lt"/>
              </a:defRPr>
            </a:lvl1pPr>
          </a:lstStyle>
          <a:p>
            <a:pPr lvl="0"/>
            <a:r>
              <a:rPr lang="en-US"/>
              <a:t>Edit Master text styles</a:t>
            </a:r>
          </a:p>
        </p:txBody>
      </p:sp>
      <p:pic>
        <p:nvPicPr>
          <p:cNvPr id="4" name="Picture 3" descr="A picture containing knife&#10;&#10;Description automatically generated">
            <a:extLst>
              <a:ext uri="{FF2B5EF4-FFF2-40B4-BE49-F238E27FC236}">
                <a16:creationId xmlns:a16="http://schemas.microsoft.com/office/drawing/2014/main" id="{68045554-F88A-45B3-B87A-F2D9DFD8BF28}"/>
              </a:ext>
            </a:extLst>
          </p:cNvPr>
          <p:cNvPicPr>
            <a:picLocks noChangeAspect="1"/>
          </p:cNvPicPr>
          <p:nvPr userDrawn="1"/>
        </p:nvPicPr>
        <p:blipFill>
          <a:blip r:embed="rId2"/>
          <a:stretch>
            <a:fillRect/>
          </a:stretch>
        </p:blipFill>
        <p:spPr>
          <a:xfrm>
            <a:off x="6691589" y="45302"/>
            <a:ext cx="2452411" cy="729028"/>
          </a:xfrm>
          <a:prstGeom prst="rect">
            <a:avLst/>
          </a:prstGeom>
        </p:spPr>
      </p:pic>
    </p:spTree>
    <p:extLst>
      <p:ext uri="{BB962C8B-B14F-4D97-AF65-F5344CB8AC3E}">
        <p14:creationId xmlns:p14="http://schemas.microsoft.com/office/powerpoint/2010/main" val="225608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Small Image (3 Column)">
    <p:spTree>
      <p:nvGrpSpPr>
        <p:cNvPr id="1" name=""/>
        <p:cNvGrpSpPr/>
        <p:nvPr/>
      </p:nvGrpSpPr>
      <p:grpSpPr>
        <a:xfrm>
          <a:off x="0" y="0"/>
          <a:ext cx="0" cy="0"/>
          <a:chOff x="0" y="0"/>
          <a:chExt cx="0" cy="0"/>
        </a:xfrm>
      </p:grpSpPr>
      <p:sp>
        <p:nvSpPr>
          <p:cNvPr id="13" name="Picture Placeholder 5"/>
          <p:cNvSpPr>
            <a:spLocks noGrp="1"/>
          </p:cNvSpPr>
          <p:nvPr>
            <p:ph type="pic" sz="quarter" idx="10"/>
          </p:nvPr>
        </p:nvSpPr>
        <p:spPr>
          <a:xfrm>
            <a:off x="0" y="179999"/>
            <a:ext cx="2698124" cy="4608000"/>
          </a:xfrm>
          <a:solidFill>
            <a:schemeClr val="accent4"/>
          </a:solidFill>
        </p:spPr>
        <p:txBody>
          <a:bodyPr/>
          <a:lstStyle/>
          <a:p>
            <a:r>
              <a:rPr lang="en-US"/>
              <a:t>Click icon to add picture</a:t>
            </a:r>
          </a:p>
        </p:txBody>
      </p:sp>
      <p:sp>
        <p:nvSpPr>
          <p:cNvPr id="2" name="Title 1"/>
          <p:cNvSpPr>
            <a:spLocks noGrp="1"/>
          </p:cNvSpPr>
          <p:nvPr>
            <p:ph type="title"/>
          </p:nvPr>
        </p:nvSpPr>
        <p:spPr>
          <a:xfrm>
            <a:off x="3060000" y="855863"/>
            <a:ext cx="5572642" cy="664602"/>
          </a:xfrm>
        </p:spPr>
        <p:txBody>
          <a:bodyPr/>
          <a:lstStyle/>
          <a:p>
            <a:r>
              <a:rPr lang="en-US"/>
              <a:t>Click to edit Master title style</a:t>
            </a:r>
          </a:p>
        </p:txBody>
      </p:sp>
      <p:sp>
        <p:nvSpPr>
          <p:cNvPr id="3" name="Content Placeholder 2"/>
          <p:cNvSpPr>
            <a:spLocks noGrp="1"/>
          </p:cNvSpPr>
          <p:nvPr>
            <p:ph idx="1" hasCustomPrompt="1"/>
          </p:nvPr>
        </p:nvSpPr>
        <p:spPr>
          <a:xfrm>
            <a:off x="3060000" y="2435840"/>
            <a:ext cx="5572642" cy="2213887"/>
          </a:xfrm>
        </p:spPr>
        <p:txBody>
          <a:bodyPr numCol="3" spcCol="180000"/>
          <a:lstStyle>
            <a:lvl1pPr>
              <a:defRPr>
                <a:latin typeface="+mn-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156AE52-D80D-4ADC-B2FE-7090E4D04925}"/>
              </a:ext>
            </a:extLst>
          </p:cNvPr>
          <p:cNvSpPr>
            <a:spLocks noGrp="1"/>
          </p:cNvSpPr>
          <p:nvPr>
            <p:ph idx="11"/>
          </p:nvPr>
        </p:nvSpPr>
        <p:spPr>
          <a:xfrm>
            <a:off x="3060000" y="1620000"/>
            <a:ext cx="5572642" cy="822991"/>
          </a:xfrm>
        </p:spPr>
        <p:txBody>
          <a:bodyPr/>
          <a:lstStyle>
            <a:lvl1pPr>
              <a:defRPr>
                <a:latin typeface="+mn-lt"/>
              </a:defRPr>
            </a:lvl1pPr>
          </a:lstStyle>
          <a:p>
            <a:pPr lvl="0"/>
            <a:r>
              <a:rPr lang="en-US"/>
              <a:t>Edit Master text styles</a:t>
            </a:r>
          </a:p>
        </p:txBody>
      </p:sp>
      <p:pic>
        <p:nvPicPr>
          <p:cNvPr id="4" name="Picture 3" descr="A picture containing knife&#10;&#10;Description automatically generated">
            <a:extLst>
              <a:ext uri="{FF2B5EF4-FFF2-40B4-BE49-F238E27FC236}">
                <a16:creationId xmlns:a16="http://schemas.microsoft.com/office/drawing/2014/main" id="{5138842D-267F-4BCA-B93C-43FF871EA469}"/>
              </a:ext>
            </a:extLst>
          </p:cNvPr>
          <p:cNvPicPr>
            <a:picLocks noChangeAspect="1"/>
          </p:cNvPicPr>
          <p:nvPr userDrawn="1"/>
        </p:nvPicPr>
        <p:blipFill>
          <a:blip r:embed="rId2"/>
          <a:stretch>
            <a:fillRect/>
          </a:stretch>
        </p:blipFill>
        <p:spPr>
          <a:xfrm>
            <a:off x="6651159" y="27299"/>
            <a:ext cx="2452411" cy="729028"/>
          </a:xfrm>
          <a:prstGeom prst="rect">
            <a:avLst/>
          </a:prstGeom>
        </p:spPr>
      </p:pic>
    </p:spTree>
    <p:extLst>
      <p:ext uri="{BB962C8B-B14F-4D97-AF65-F5344CB8AC3E}">
        <p14:creationId xmlns:p14="http://schemas.microsoft.com/office/powerpoint/2010/main" val="279847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jp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2.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426" y="176501"/>
            <a:ext cx="6921500" cy="686617"/>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70426" y="968762"/>
            <a:ext cx="7987774" cy="305038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c" descr="OFFICIAL"/>
          <p:cNvSpPr txBox="1"/>
          <p:nvPr userDrawn="1"/>
        </p:nvSpPr>
        <p:spPr>
          <a:xfrm>
            <a:off x="0" y="4862880"/>
            <a:ext cx="9144000" cy="223138"/>
          </a:xfrm>
          <a:prstGeom prst="rect">
            <a:avLst/>
          </a:prstGeom>
          <a:noFill/>
        </p:spPr>
        <p:txBody>
          <a:bodyPr vert="horz" rtlCol="0">
            <a:spAutoFit/>
          </a:bodyPr>
          <a:lstStyle/>
          <a:p>
            <a:pPr algn="ctr"/>
            <a:r>
              <a:rPr lang="en-GB" sz="850" b="0" i="0" u="none" baseline="0">
                <a:solidFill>
                  <a:srgbClr val="000000"/>
                </a:solidFill>
                <a:latin typeface="arial" panose="020B0604020202020204" pitchFamily="34" charset="0"/>
              </a:rPr>
              <a:t>OFFICIAL</a:t>
            </a:r>
          </a:p>
        </p:txBody>
      </p:sp>
      <p:pic>
        <p:nvPicPr>
          <p:cNvPr id="7" name="Picture 6" descr="A blue and pink logo&#10;&#10;AI-generated content may be incorrect.">
            <a:extLst>
              <a:ext uri="{FF2B5EF4-FFF2-40B4-BE49-F238E27FC236}">
                <a16:creationId xmlns:a16="http://schemas.microsoft.com/office/drawing/2014/main" id="{91F83C31-1081-36FB-7DA6-56190B75850C}"/>
              </a:ext>
            </a:extLst>
          </p:cNvPr>
          <p:cNvPicPr>
            <a:picLocks noChangeAspect="1"/>
          </p:cNvPicPr>
          <p:nvPr userDrawn="1"/>
        </p:nvPicPr>
        <p:blipFill>
          <a:blip r:embed="rId48"/>
          <a:stretch>
            <a:fillRect/>
          </a:stretch>
        </p:blipFill>
        <p:spPr>
          <a:xfrm>
            <a:off x="8011923" y="3989403"/>
            <a:ext cx="1361954" cy="1284128"/>
          </a:xfrm>
          <a:prstGeom prst="rect">
            <a:avLst/>
          </a:prstGeom>
        </p:spPr>
      </p:pic>
      <p:sp>
        <p:nvSpPr>
          <p:cNvPr id="6" name="TextBox 5">
            <a:extLst>
              <a:ext uri="{FF2B5EF4-FFF2-40B4-BE49-F238E27FC236}">
                <a16:creationId xmlns:a16="http://schemas.microsoft.com/office/drawing/2014/main" id="{C53C5AA3-0131-818E-558D-80975EFF48F6}"/>
              </a:ext>
            </a:extLst>
          </p:cNvPr>
          <p:cNvSpPr txBox="1"/>
          <p:nvPr userDrawn="1">
            <p:extLst>
              <p:ext uri="{1162E1C5-73C7-4A58-AE30-91384D911F3F}">
                <p184:classification xmlns:p184="http://schemas.microsoft.com/office/powerpoint/2018/4/main" val="hdr"/>
              </p:ext>
            </p:extLst>
          </p:nvPr>
        </p:nvSpPr>
        <p:spPr>
          <a:xfrm>
            <a:off x="4296537" y="63500"/>
            <a:ext cx="585788" cy="182880"/>
          </a:xfrm>
          <a:prstGeom prst="rect">
            <a:avLst/>
          </a:prstGeom>
        </p:spPr>
        <p:txBody>
          <a:bodyPr horzOverflow="overflow" lIns="0" tIns="0" rIns="0" bIns="0">
            <a:spAutoFit/>
          </a:bodyPr>
          <a:lstStyle/>
          <a:p>
            <a:pPr algn="l"/>
            <a:r>
              <a:rPr lang="en-GB" sz="12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79009725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768"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8" r:id="rId19"/>
    <p:sldLayoutId id="2147483731" r:id="rId20"/>
    <p:sldLayoutId id="2147483709" r:id="rId21"/>
    <p:sldLayoutId id="2147483732" r:id="rId22"/>
    <p:sldLayoutId id="2147483733" r:id="rId23"/>
    <p:sldLayoutId id="2147483734" r:id="rId24"/>
    <p:sldLayoutId id="2147483707" r:id="rId25"/>
    <p:sldLayoutId id="2147483710" r:id="rId26"/>
    <p:sldLayoutId id="2147483714" r:id="rId27"/>
    <p:sldLayoutId id="2147483735" r:id="rId28"/>
    <p:sldLayoutId id="2147483736" r:id="rId29"/>
    <p:sldLayoutId id="2147483737" r:id="rId30"/>
    <p:sldLayoutId id="2147483741" r:id="rId31"/>
    <p:sldLayoutId id="2147483738" r:id="rId32"/>
    <p:sldLayoutId id="2147483749" r:id="rId33"/>
    <p:sldLayoutId id="2147483767" r:id="rId34"/>
    <p:sldLayoutId id="2147483739" r:id="rId35"/>
    <p:sldLayoutId id="2147483740" r:id="rId36"/>
    <p:sldLayoutId id="2147483745" r:id="rId37"/>
    <p:sldLayoutId id="2147483746" r:id="rId38"/>
    <p:sldLayoutId id="2147483747" r:id="rId39"/>
    <p:sldLayoutId id="2147483716" r:id="rId40"/>
    <p:sldLayoutId id="2147483717" r:id="rId41"/>
    <p:sldLayoutId id="2147483750" r:id="rId42"/>
    <p:sldLayoutId id="2147483751" r:id="rId43"/>
    <p:sldLayoutId id="2147483752" r:id="rId44"/>
    <p:sldLayoutId id="2147483753" r:id="rId45"/>
    <p:sldLayoutId id="2147483754"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ts val="3000"/>
        </a:lnSpc>
        <a:spcBef>
          <a:spcPct val="0"/>
        </a:spcBef>
        <a:buNone/>
        <a:defRPr sz="3000" b="1" i="0" kern="1200">
          <a:solidFill>
            <a:srgbClr val="000099"/>
          </a:solidFill>
          <a:latin typeface="+mn-lt"/>
          <a:ea typeface="Trueno RoundBd" charset="0"/>
          <a:cs typeface="Trueno RoundBd" charset="0"/>
        </a:defRPr>
      </a:lvl1pPr>
    </p:titleStyle>
    <p:bodyStyle>
      <a:lvl1pPr marL="0" indent="0" algn="l" defTabSz="685800" rtl="0" eaLnBrk="1" latinLnBrk="0" hangingPunct="1">
        <a:lnSpc>
          <a:spcPct val="100000"/>
        </a:lnSpc>
        <a:spcBef>
          <a:spcPts val="0"/>
        </a:spcBef>
        <a:spcAft>
          <a:spcPts val="1400"/>
        </a:spcAft>
        <a:buFont typeface="Arial" panose="020B0604020202020204" pitchFamily="34" charset="0"/>
        <a:buNone/>
        <a:defRPr sz="1400" b="0" i="0" kern="1200">
          <a:solidFill>
            <a:schemeClr val="accent4"/>
          </a:solidFill>
          <a:latin typeface="+mn-lt"/>
          <a:ea typeface="Trueno Round" charset="0"/>
          <a:cs typeface="Trueno Round" charset="0"/>
        </a:defRPr>
      </a:lvl1pPr>
      <a:lvl2pPr marL="7938" indent="0" algn="l" defTabSz="685800" rtl="0" eaLnBrk="1" latinLnBrk="0" hangingPunct="1">
        <a:lnSpc>
          <a:spcPct val="100000"/>
        </a:lnSpc>
        <a:spcBef>
          <a:spcPts val="0"/>
        </a:spcBef>
        <a:spcAft>
          <a:spcPts val="1100"/>
        </a:spcAft>
        <a:buFont typeface="Arial" panose="020B0604020202020204" pitchFamily="34" charset="0"/>
        <a:buNone/>
        <a:tabLst/>
        <a:defRPr sz="1100" kern="1200">
          <a:solidFill>
            <a:schemeClr val="accent4"/>
          </a:solidFill>
          <a:latin typeface="+mn-lt"/>
          <a:ea typeface="+mn-ea"/>
          <a:cs typeface="+mn-cs"/>
        </a:defRPr>
      </a:lvl2pPr>
      <a:lvl3pPr marL="177800" indent="-169863" algn="l" defTabSz="685800" rtl="0" eaLnBrk="1" latinLnBrk="0" hangingPunct="1">
        <a:lnSpc>
          <a:spcPct val="100000"/>
        </a:lnSpc>
        <a:spcBef>
          <a:spcPts val="0"/>
        </a:spcBef>
        <a:spcAft>
          <a:spcPts val="0"/>
        </a:spcAft>
        <a:buClr>
          <a:srgbClr val="000099"/>
        </a:buClr>
        <a:buFontTx/>
        <a:buChar char="●"/>
        <a:tabLst/>
        <a:defRPr sz="1100" kern="1200">
          <a:solidFill>
            <a:schemeClr val="accent4"/>
          </a:solidFill>
          <a:latin typeface="+mn-lt"/>
          <a:ea typeface="+mn-ea"/>
          <a:cs typeface="+mn-cs"/>
        </a:defRPr>
      </a:lvl3pPr>
      <a:lvl4pPr marL="357188" indent="-179388" algn="l" defTabSz="685800" rtl="0" eaLnBrk="1" latinLnBrk="0" hangingPunct="1">
        <a:lnSpc>
          <a:spcPct val="100000"/>
        </a:lnSpc>
        <a:spcBef>
          <a:spcPts val="0"/>
        </a:spcBef>
        <a:spcAft>
          <a:spcPts val="0"/>
        </a:spcAft>
        <a:buClr>
          <a:srgbClr val="000099"/>
        </a:buClr>
        <a:buFontTx/>
        <a:buChar char="‒"/>
        <a:tabLst/>
        <a:defRPr sz="1100" kern="1200">
          <a:solidFill>
            <a:schemeClr val="accent4"/>
          </a:solidFill>
          <a:latin typeface="+mn-lt"/>
          <a:ea typeface="+mn-ea"/>
          <a:cs typeface="+mn-cs"/>
        </a:defRPr>
      </a:lvl4pPr>
      <a:lvl5pPr marL="7938" indent="0" algn="l" defTabSz="685800" rtl="0" eaLnBrk="1" latinLnBrk="0" hangingPunct="1">
        <a:lnSpc>
          <a:spcPct val="100000"/>
        </a:lnSpc>
        <a:spcBef>
          <a:spcPts val="1100"/>
        </a:spcBef>
        <a:spcAft>
          <a:spcPts val="0"/>
        </a:spcAft>
        <a:buFont typeface="Arial" panose="020B0604020202020204" pitchFamily="34" charset="0"/>
        <a:buNone/>
        <a:tabLst/>
        <a:defRPr sz="1100" i="1" kern="120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51">
          <p15:clr>
            <a:srgbClr val="F26B43"/>
          </p15:clr>
        </p15:guide>
        <p15:guide id="4" orient="horz" pos="1044">
          <p15:clr>
            <a:srgbClr val="F26B43"/>
          </p15:clr>
        </p15:guide>
        <p15:guide id="5" pos="5530">
          <p15:clr>
            <a:srgbClr val="F26B43"/>
          </p15:clr>
        </p15:guide>
        <p15:guide id="6" orient="horz" pos="228">
          <p15:clr>
            <a:srgbClr val="F26B43"/>
          </p15:clr>
        </p15:guide>
        <p15:guide id="7" orient="horz" pos="3014">
          <p15:clr>
            <a:srgbClr val="F26B43"/>
          </p15:clr>
        </p15:guide>
        <p15:guide id="8" orient="horz" pos="626">
          <p15:clr>
            <a:srgbClr val="F26B43"/>
          </p15:clr>
        </p15:guide>
        <p15:guide id="10" pos="471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705AE-F07E-4A3A-1454-AF95C531443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3DE78B-5C7E-83AC-BC44-E18091C0C71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E41916-6CDE-8BA1-DE5F-C7A235A9DB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45C760F-D826-469B-9784-2EEA340FE680}" type="datetimeFigureOut">
              <a:rPr lang="en-GB" smtClean="0"/>
              <a:t>02/07/2026</a:t>
            </a:fld>
            <a:endParaRPr lang="en-GB"/>
          </a:p>
        </p:txBody>
      </p:sp>
      <p:sp>
        <p:nvSpPr>
          <p:cNvPr id="5" name="Footer Placeholder 4">
            <a:extLst>
              <a:ext uri="{FF2B5EF4-FFF2-40B4-BE49-F238E27FC236}">
                <a16:creationId xmlns:a16="http://schemas.microsoft.com/office/drawing/2014/main" id="{D50578E7-AABB-272A-BB70-EF93CF0FC488}"/>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38DD60-4780-D12F-3639-5167469FC22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09253DB-E4CA-48BD-AACE-CB1DF96B1E2C}" type="slidenum">
              <a:rPr lang="en-GB" smtClean="0"/>
              <a:t>‹#›</a:t>
            </a:fld>
            <a:endParaRPr lang="en-GB"/>
          </a:p>
        </p:txBody>
      </p:sp>
      <p:sp>
        <p:nvSpPr>
          <p:cNvPr id="8" name="TextBox 7">
            <a:extLst>
              <a:ext uri="{FF2B5EF4-FFF2-40B4-BE49-F238E27FC236}">
                <a16:creationId xmlns:a16="http://schemas.microsoft.com/office/drawing/2014/main" id="{C59D0CE3-7F20-1FD1-CD91-043E2FEB3DB9}"/>
              </a:ext>
            </a:extLst>
          </p:cNvPr>
          <p:cNvSpPr txBox="1"/>
          <p:nvPr userDrawn="1">
            <p:extLst>
              <p:ext uri="{1162E1C5-73C7-4A58-AE30-91384D911F3F}">
                <p184:classification xmlns:p184="http://schemas.microsoft.com/office/powerpoint/2018/4/main" val="hdr"/>
              </p:ext>
            </p:extLst>
          </p:nvPr>
        </p:nvSpPr>
        <p:spPr>
          <a:xfrm>
            <a:off x="4296537" y="63500"/>
            <a:ext cx="585788" cy="182880"/>
          </a:xfrm>
          <a:prstGeom prst="rect">
            <a:avLst/>
          </a:prstGeom>
        </p:spPr>
        <p:txBody>
          <a:bodyPr horzOverflow="overflow" lIns="0" tIns="0" rIns="0" bIns="0">
            <a:spAutoFit/>
          </a:bodyPr>
          <a:lstStyle/>
          <a:p>
            <a:pPr algn="l"/>
            <a:r>
              <a:rPr lang="en-GB" sz="12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39764941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nfrew Town Hall and Museum, Renfrew | What's On Renfrewshire">
            <a:extLst>
              <a:ext uri="{FF2B5EF4-FFF2-40B4-BE49-F238E27FC236}">
                <a16:creationId xmlns:a16="http://schemas.microsoft.com/office/drawing/2014/main" id="{1D94020F-85C1-7FBC-05A6-6FE69784D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421" y="693254"/>
            <a:ext cx="5539409" cy="415455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E27C2F46-D2A4-471C-BA56-FE936BA8F126}"/>
              </a:ext>
            </a:extLst>
          </p:cNvPr>
          <p:cNvSpPr/>
          <p:nvPr/>
        </p:nvSpPr>
        <p:spPr>
          <a:xfrm>
            <a:off x="5901221" y="693254"/>
            <a:ext cx="3242779" cy="3188784"/>
          </a:xfrm>
          <a:prstGeom prst="ellipse">
            <a:avLst/>
          </a:prstGeom>
          <a:solidFill>
            <a:srgbClr val="4E4D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normAutofit/>
          </a:bodyPr>
          <a:lstStyle/>
          <a:p>
            <a:pPr algn="ctr"/>
            <a:r>
              <a:rPr lang="en-US" sz="2000" b="1" dirty="0">
                <a:solidFill>
                  <a:schemeClr val="bg1"/>
                </a:solidFill>
                <a:latin typeface="Century Gothic" panose="020B0502020202020204" pitchFamily="34" charset="0"/>
              </a:rPr>
              <a:t>Renfrewshire Resident Survey</a:t>
            </a:r>
          </a:p>
          <a:p>
            <a:pPr algn="ctr"/>
            <a:endParaRPr lang="en-US" sz="2000" b="1" dirty="0">
              <a:solidFill>
                <a:schemeClr val="bg1"/>
              </a:solidFill>
              <a:latin typeface="Century Gothic" panose="020B0502020202020204" pitchFamily="34" charset="0"/>
            </a:endParaRPr>
          </a:p>
          <a:p>
            <a:pPr algn="ctr"/>
            <a:r>
              <a:rPr lang="en-US" sz="2000" b="1" dirty="0">
                <a:solidFill>
                  <a:schemeClr val="bg1"/>
                </a:solidFill>
                <a:latin typeface="Century Gothic" panose="020B0502020202020204" pitchFamily="34" charset="0"/>
              </a:rPr>
              <a:t>Equalities</a:t>
            </a:r>
            <a:endParaRPr lang="en-US" sz="1800" b="1" dirty="0">
              <a:solidFill>
                <a:schemeClr val="bg1"/>
              </a:solidFill>
              <a:latin typeface="Century Gothic" panose="020B0502020202020204" pitchFamily="34" charset="0"/>
            </a:endParaRPr>
          </a:p>
          <a:p>
            <a:pPr algn="ctr"/>
            <a:r>
              <a:rPr lang="en-US" sz="1600" b="1" dirty="0">
                <a:solidFill>
                  <a:schemeClr val="bg1"/>
                </a:solidFill>
                <a:latin typeface="Century Gothic" panose="020B0502020202020204" pitchFamily="34" charset="0"/>
              </a:rPr>
              <a:t>Focus Groups</a:t>
            </a:r>
          </a:p>
          <a:p>
            <a:pPr algn="ctr"/>
            <a:r>
              <a:rPr lang="en-US" sz="1600" b="1" dirty="0">
                <a:solidFill>
                  <a:schemeClr val="bg1"/>
                </a:solidFill>
                <a:latin typeface="Century Gothic" panose="020B0502020202020204" pitchFamily="34" charset="0"/>
              </a:rPr>
              <a:t>Key Findings Report</a:t>
            </a:r>
          </a:p>
        </p:txBody>
      </p:sp>
    </p:spTree>
    <p:extLst>
      <p:ext uri="{BB962C8B-B14F-4D97-AF65-F5344CB8AC3E}">
        <p14:creationId xmlns:p14="http://schemas.microsoft.com/office/powerpoint/2010/main" val="196188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1930-DDD0-8D36-8F09-A6C29B1293DE}"/>
              </a:ext>
            </a:extLst>
          </p:cNvPr>
          <p:cNvSpPr>
            <a:spLocks noGrp="1"/>
          </p:cNvSpPr>
          <p:nvPr>
            <p:ph type="title"/>
          </p:nvPr>
        </p:nvSpPr>
        <p:spPr>
          <a:xfrm>
            <a:off x="266546" y="197563"/>
            <a:ext cx="5968709" cy="540000"/>
          </a:xfrm>
        </p:spPr>
        <p:txBody>
          <a:bodyPr/>
          <a:lstStyle/>
          <a:p>
            <a:r>
              <a:rPr lang="en-GB" dirty="0"/>
              <a:t>Council priorities</a:t>
            </a:r>
          </a:p>
        </p:txBody>
      </p:sp>
      <p:sp>
        <p:nvSpPr>
          <p:cNvPr id="4" name="Content Placeholder 3">
            <a:extLst>
              <a:ext uri="{FF2B5EF4-FFF2-40B4-BE49-F238E27FC236}">
                <a16:creationId xmlns:a16="http://schemas.microsoft.com/office/drawing/2014/main" id="{C99C227A-9491-B18B-9BC6-E234FA1B947A}"/>
              </a:ext>
            </a:extLst>
          </p:cNvPr>
          <p:cNvSpPr>
            <a:spLocks noGrp="1"/>
          </p:cNvSpPr>
          <p:nvPr>
            <p:ph idx="1"/>
          </p:nvPr>
        </p:nvSpPr>
        <p:spPr>
          <a:xfrm>
            <a:off x="362349" y="697090"/>
            <a:ext cx="6921500" cy="329700"/>
          </a:xfrm>
        </p:spPr>
        <p:txBody>
          <a:bodyPr/>
          <a:lstStyle/>
          <a:p>
            <a:r>
              <a:rPr lang="en-GB" sz="2000" dirty="0">
                <a:solidFill>
                  <a:schemeClr val="accent2"/>
                </a:solidFill>
                <a:latin typeface="Aptos Black" panose="020F0502020204030204" pitchFamily="34" charset="0"/>
              </a:rPr>
              <a:t>Prioritisation activity</a:t>
            </a:r>
          </a:p>
        </p:txBody>
      </p:sp>
      <p:sp>
        <p:nvSpPr>
          <p:cNvPr id="8" name="Content Placeholder 4">
            <a:extLst>
              <a:ext uri="{FF2B5EF4-FFF2-40B4-BE49-F238E27FC236}">
                <a16:creationId xmlns:a16="http://schemas.microsoft.com/office/drawing/2014/main" id="{E72C33A4-BFB3-7221-CBFB-F11F1EA138F6}"/>
              </a:ext>
            </a:extLst>
          </p:cNvPr>
          <p:cNvSpPr txBox="1">
            <a:spLocks noGrp="1"/>
          </p:cNvSpPr>
          <p:nvPr>
            <p:ph idx="10"/>
          </p:nvPr>
        </p:nvSpPr>
        <p:spPr>
          <a:xfrm>
            <a:off x="266546" y="1026790"/>
            <a:ext cx="8455423" cy="2887663"/>
          </a:xfrm>
          <a:prstGeom prst="rect">
            <a:avLst/>
          </a:prstGeom>
        </p:spPr>
        <p:txBody>
          <a:bodyPr wrap="square" lIns="0" tIns="0" rIns="0" bIns="0" numCol="1">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GB" sz="1350" dirty="0"/>
              <a:t>It was explained to participants that the Council’s funding comes from a number of different sources and that each year the Council has to agree on how this budget will be spent and that the Council has to balance its budget every year. Each participant was given tokens which they had to use to identify their greatest priorities.  They must allocate one token to each priority and then could allocate additional to any priority as they saw fit.  </a:t>
            </a:r>
          </a:p>
          <a:p>
            <a:pPr>
              <a:spcBef>
                <a:spcPts val="0"/>
              </a:spcBef>
              <a:spcAft>
                <a:spcPts val="0"/>
              </a:spcAft>
            </a:pPr>
            <a:r>
              <a:rPr lang="en-GB" sz="1350" dirty="0"/>
              <a:t>This identified priorities in the following order:</a:t>
            </a:r>
          </a:p>
          <a:p>
            <a:pPr>
              <a:spcBef>
                <a:spcPts val="0"/>
              </a:spcBef>
              <a:spcAft>
                <a:spcPts val="0"/>
              </a:spcAft>
            </a:pPr>
            <a:endParaRPr lang="en-GB" sz="1350" dirty="0"/>
          </a:p>
          <a:p>
            <a:pPr>
              <a:spcBef>
                <a:spcPts val="0"/>
              </a:spcBef>
              <a:spcAft>
                <a:spcPts val="0"/>
              </a:spcAft>
            </a:pPr>
            <a:endParaRPr lang="en-GB" sz="1350" dirty="0"/>
          </a:p>
          <a:p>
            <a:pPr>
              <a:spcBef>
                <a:spcPts val="0"/>
              </a:spcBef>
              <a:spcAft>
                <a:spcPts val="0"/>
              </a:spcAft>
            </a:pPr>
            <a:endParaRPr lang="en-GB" sz="1350" dirty="0"/>
          </a:p>
          <a:p>
            <a:pPr marL="0" indent="0">
              <a:spcBef>
                <a:spcPts val="0"/>
              </a:spcBef>
              <a:spcAft>
                <a:spcPts val="0"/>
              </a:spcAft>
              <a:buNone/>
            </a:pPr>
            <a:endParaRPr lang="en-GB" sz="1350" dirty="0"/>
          </a:p>
          <a:p>
            <a:pPr marL="0" indent="0">
              <a:spcBef>
                <a:spcPts val="0"/>
              </a:spcBef>
              <a:spcAft>
                <a:spcPts val="0"/>
              </a:spcAft>
              <a:buNone/>
            </a:pPr>
            <a:endParaRPr lang="en-GB" sz="1350" dirty="0"/>
          </a:p>
        </p:txBody>
      </p:sp>
      <p:graphicFrame>
        <p:nvGraphicFramePr>
          <p:cNvPr id="3" name="Table 2">
            <a:extLst>
              <a:ext uri="{FF2B5EF4-FFF2-40B4-BE49-F238E27FC236}">
                <a16:creationId xmlns:a16="http://schemas.microsoft.com/office/drawing/2014/main" id="{58930A4B-9D61-C786-8DB9-9D909C76996C}"/>
              </a:ext>
            </a:extLst>
          </p:cNvPr>
          <p:cNvGraphicFramePr>
            <a:graphicFrameLocks noGrp="1"/>
          </p:cNvGraphicFramePr>
          <p:nvPr/>
        </p:nvGraphicFramePr>
        <p:xfrm>
          <a:off x="498809" y="2207656"/>
          <a:ext cx="7367442" cy="2738281"/>
        </p:xfrm>
        <a:graphic>
          <a:graphicData uri="http://schemas.openxmlformats.org/drawingml/2006/table">
            <a:tbl>
              <a:tblPr>
                <a:tableStyleId>{5C22544A-7EE6-4342-B048-85BDC9FD1C3A}</a:tableStyleId>
              </a:tblPr>
              <a:tblGrid>
                <a:gridCol w="3599008">
                  <a:extLst>
                    <a:ext uri="{9D8B030D-6E8A-4147-A177-3AD203B41FA5}">
                      <a16:colId xmlns:a16="http://schemas.microsoft.com/office/drawing/2014/main" val="269840488"/>
                    </a:ext>
                  </a:extLst>
                </a:gridCol>
                <a:gridCol w="942109">
                  <a:extLst>
                    <a:ext uri="{9D8B030D-6E8A-4147-A177-3AD203B41FA5}">
                      <a16:colId xmlns:a16="http://schemas.microsoft.com/office/drawing/2014/main" val="1983301117"/>
                    </a:ext>
                  </a:extLst>
                </a:gridCol>
                <a:gridCol w="914400">
                  <a:extLst>
                    <a:ext uri="{9D8B030D-6E8A-4147-A177-3AD203B41FA5}">
                      <a16:colId xmlns:a16="http://schemas.microsoft.com/office/drawing/2014/main" val="2907329638"/>
                    </a:ext>
                  </a:extLst>
                </a:gridCol>
                <a:gridCol w="1156854">
                  <a:extLst>
                    <a:ext uri="{9D8B030D-6E8A-4147-A177-3AD203B41FA5}">
                      <a16:colId xmlns:a16="http://schemas.microsoft.com/office/drawing/2014/main" val="583116181"/>
                    </a:ext>
                  </a:extLst>
                </a:gridCol>
                <a:gridCol w="755071">
                  <a:extLst>
                    <a:ext uri="{9D8B030D-6E8A-4147-A177-3AD203B41FA5}">
                      <a16:colId xmlns:a16="http://schemas.microsoft.com/office/drawing/2014/main" val="2719643783"/>
                    </a:ext>
                  </a:extLst>
                </a:gridCol>
              </a:tblGrid>
              <a:tr h="88187">
                <a:tc>
                  <a:txBody>
                    <a:bodyPr/>
                    <a:lstStyle/>
                    <a:p>
                      <a:pPr algn="l" fontAlgn="b">
                        <a:buNone/>
                      </a:pPr>
                      <a:r>
                        <a:rPr lang="en-GB" sz="1100" u="none" strike="noStrike">
                          <a:effectLst/>
                          <a:latin typeface="Source Sans Pro Light" panose="020B0403030403020204" pitchFamily="34" charset="0"/>
                          <a:ea typeface="Source Sans Pro Light" panose="020B0403030403020204" pitchFamily="34" charset="0"/>
                        </a:rPr>
                        <a:t> </a:t>
                      </a:r>
                      <a:endParaRPr lang="en-GB" sz="1100" b="1"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b="1" u="none" strike="noStrike" dirty="0">
                          <a:effectLst/>
                          <a:latin typeface="Source Sans Pro Light" panose="020B0403030403020204" pitchFamily="34" charset="0"/>
                          <a:ea typeface="Source Sans Pro Light" panose="020B0403030403020204" pitchFamily="34" charset="0"/>
                        </a:rPr>
                        <a:t>Disabled</a:t>
                      </a:r>
                      <a:endParaRPr lang="en-GB"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b="1" u="none" strike="noStrike" dirty="0">
                          <a:effectLst/>
                          <a:latin typeface="Source Sans Pro Light" panose="020B0403030403020204" pitchFamily="34" charset="0"/>
                          <a:ea typeface="Source Sans Pro Light" panose="020B0403030403020204" pitchFamily="34" charset="0"/>
                        </a:rPr>
                        <a:t>Young people</a:t>
                      </a:r>
                      <a:endParaRPr lang="en-GB"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b="1" u="none" strike="noStrike" dirty="0">
                          <a:effectLst/>
                          <a:latin typeface="Source Sans Pro Light" panose="020B0403030403020204" pitchFamily="34" charset="0"/>
                          <a:ea typeface="Source Sans Pro Light" panose="020B0403030403020204" pitchFamily="34" charset="0"/>
                        </a:rPr>
                        <a:t>Lived Experience Panel</a:t>
                      </a:r>
                      <a:endParaRPr lang="en-GB"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b="1" u="none" strike="noStrike" dirty="0">
                          <a:effectLst/>
                          <a:latin typeface="Source Sans Pro Light" panose="020B0403030403020204" pitchFamily="34" charset="0"/>
                          <a:ea typeface="Source Sans Pro Light" panose="020B0403030403020204" pitchFamily="34" charset="0"/>
                        </a:rPr>
                        <a:t>Total</a:t>
                      </a:r>
                      <a:endParaRPr lang="en-GB"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186545749"/>
                  </a:ext>
                </a:extLst>
              </a:tr>
              <a:tr h="184138">
                <a:tc>
                  <a:txBody>
                    <a:bodyPr/>
                    <a:lstStyle/>
                    <a:p>
                      <a:pPr algn="l" fontAlgn="b">
                        <a:buNone/>
                      </a:pPr>
                      <a:r>
                        <a:rPr lang="en-GB" sz="1100" u="none" strike="noStrike">
                          <a:effectLst/>
                          <a:latin typeface="Source Sans Pro Light" panose="020B0403030403020204" pitchFamily="34" charset="0"/>
                          <a:ea typeface="Source Sans Pro Light" panose="020B0403030403020204" pitchFamily="34" charset="0"/>
                        </a:rPr>
                        <a:t>Support vulnerable people</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b="1" u="none" strike="noStrike" dirty="0">
                          <a:effectLst/>
                          <a:latin typeface="Source Sans Pro Light" panose="020B0403030403020204" pitchFamily="34" charset="0"/>
                          <a:ea typeface="Source Sans Pro Light" panose="020B0403030403020204" pitchFamily="34" charset="0"/>
                        </a:rPr>
                        <a:t>28</a:t>
                      </a:r>
                      <a:endParaRPr lang="en-GB"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b="1" u="none" strike="noStrike" dirty="0">
                          <a:effectLst/>
                          <a:latin typeface="Source Sans Pro Light" panose="020B0403030403020204" pitchFamily="34" charset="0"/>
                          <a:ea typeface="Source Sans Pro Light" panose="020B0403030403020204" pitchFamily="34" charset="0"/>
                        </a:rPr>
                        <a:t>14</a:t>
                      </a:r>
                      <a:endParaRPr lang="en-GB"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b="1" u="none" strike="noStrike" dirty="0">
                          <a:effectLst/>
                          <a:latin typeface="Source Sans Pro Light" panose="020B0403030403020204" pitchFamily="34" charset="0"/>
                          <a:ea typeface="Source Sans Pro Light" panose="020B0403030403020204" pitchFamily="34" charset="0"/>
                        </a:rPr>
                        <a:t>18</a:t>
                      </a:r>
                      <a:endParaRPr lang="en-GB"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60</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118302057"/>
                  </a:ext>
                </a:extLst>
              </a:tr>
              <a:tr h="184138">
                <a:tc>
                  <a:txBody>
                    <a:bodyPr/>
                    <a:lstStyle/>
                    <a:p>
                      <a:pPr algn="l" fontAlgn="b">
                        <a:buNone/>
                      </a:pPr>
                      <a:r>
                        <a:rPr lang="en-GB" sz="1100" u="none" strike="noStrike">
                          <a:effectLst/>
                          <a:latin typeface="Source Sans Pro Light" panose="020B0403030403020204" pitchFamily="34" charset="0"/>
                          <a:ea typeface="Source Sans Pro Light" panose="020B0403030403020204" pitchFamily="34" charset="0"/>
                        </a:rPr>
                        <a:t>Maintain roads, pavements, open spaces and public places</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b="1" u="none" strike="noStrike" dirty="0">
                          <a:effectLst/>
                          <a:latin typeface="Source Sans Pro Light" panose="020B0403030403020204" pitchFamily="34" charset="0"/>
                          <a:ea typeface="Source Sans Pro Light" panose="020B0403030403020204" pitchFamily="34" charset="0"/>
                        </a:rPr>
                        <a:t>31</a:t>
                      </a:r>
                      <a:endParaRPr lang="en-GB"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9</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b="1" u="none" strike="noStrike" dirty="0">
                          <a:effectLst/>
                          <a:latin typeface="Source Sans Pro Light" panose="020B0403030403020204" pitchFamily="34" charset="0"/>
                          <a:ea typeface="Source Sans Pro Light" panose="020B0403030403020204" pitchFamily="34" charset="0"/>
                        </a:rPr>
                        <a:t>13</a:t>
                      </a:r>
                      <a:endParaRPr lang="en-GB"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53</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4009625592"/>
                  </a:ext>
                </a:extLst>
              </a:tr>
              <a:tr h="184138">
                <a:tc>
                  <a:txBody>
                    <a:bodyPr/>
                    <a:lstStyle/>
                    <a:p>
                      <a:pPr algn="l" fontAlgn="b">
                        <a:buNone/>
                      </a:pPr>
                      <a:r>
                        <a:rPr lang="en-GB" sz="1100" u="none" strike="noStrike" dirty="0">
                          <a:effectLst/>
                          <a:latin typeface="Source Sans Pro Light" panose="020B0403030403020204" pitchFamily="34" charset="0"/>
                          <a:ea typeface="Source Sans Pro Light" panose="020B0403030403020204" pitchFamily="34" charset="0"/>
                        </a:rPr>
                        <a:t>Support the health and wellbeing of children and families</a:t>
                      </a:r>
                      <a:endParaRPr lang="en-GB"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b="1" u="none" strike="noStrike" dirty="0">
                          <a:effectLst/>
                          <a:latin typeface="Source Sans Pro Light" panose="020B0403030403020204" pitchFamily="34" charset="0"/>
                          <a:ea typeface="Source Sans Pro Light" panose="020B0403030403020204" pitchFamily="34" charset="0"/>
                        </a:rPr>
                        <a:t>18</a:t>
                      </a:r>
                      <a:endParaRPr lang="en-GB"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b="1" u="none" strike="noStrike" dirty="0">
                          <a:effectLst/>
                          <a:latin typeface="Source Sans Pro Light" panose="020B0403030403020204" pitchFamily="34" charset="0"/>
                          <a:ea typeface="Source Sans Pro Light" panose="020B0403030403020204" pitchFamily="34" charset="0"/>
                        </a:rPr>
                        <a:t>11</a:t>
                      </a:r>
                      <a:endParaRPr lang="en-GB"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b="1" u="none" strike="noStrike" dirty="0">
                          <a:effectLst/>
                          <a:latin typeface="Source Sans Pro Light" panose="020B0403030403020204" pitchFamily="34" charset="0"/>
                          <a:ea typeface="Source Sans Pro Light" panose="020B0403030403020204" pitchFamily="34" charset="0"/>
                        </a:rPr>
                        <a:t>21</a:t>
                      </a:r>
                      <a:endParaRPr lang="en-GB"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50</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1527062731"/>
                  </a:ext>
                </a:extLst>
              </a:tr>
              <a:tr h="184138">
                <a:tc>
                  <a:txBody>
                    <a:bodyPr/>
                    <a:lstStyle/>
                    <a:p>
                      <a:pPr algn="l" fontAlgn="b">
                        <a:buNone/>
                      </a:pPr>
                      <a:r>
                        <a:rPr lang="en-GB" sz="1100" u="none" strike="noStrike">
                          <a:effectLst/>
                          <a:latin typeface="Source Sans Pro Light" panose="020B0403030403020204" pitchFamily="34" charset="0"/>
                          <a:ea typeface="Source Sans Pro Light" panose="020B0403030403020204" pitchFamily="34" charset="0"/>
                        </a:rPr>
                        <a:t>Support older people</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16</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10</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9</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35</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2927462487"/>
                  </a:ext>
                </a:extLst>
              </a:tr>
              <a:tr h="184138">
                <a:tc>
                  <a:txBody>
                    <a:bodyPr/>
                    <a:lstStyle/>
                    <a:p>
                      <a:pPr algn="l" fontAlgn="b">
                        <a:buNone/>
                      </a:pPr>
                      <a:r>
                        <a:rPr lang="en-GB" sz="1100" u="none" strike="noStrike">
                          <a:effectLst/>
                          <a:latin typeface="Source Sans Pro Light" panose="020B0403030403020204" pitchFamily="34" charset="0"/>
                          <a:ea typeface="Source Sans Pro Light" panose="020B0403030403020204" pitchFamily="34" charset="0"/>
                        </a:rPr>
                        <a:t>Support libraries, community and sports &amp; leisure facilities</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15</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9</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dirty="0">
                          <a:effectLst/>
                          <a:latin typeface="Source Sans Pro Light" panose="020B0403030403020204" pitchFamily="34" charset="0"/>
                          <a:ea typeface="Source Sans Pro Light" panose="020B0403030403020204" pitchFamily="34" charset="0"/>
                        </a:rPr>
                        <a:t>11</a:t>
                      </a:r>
                      <a:endParaRPr lang="en-GB"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35</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2768199182"/>
                  </a:ext>
                </a:extLst>
              </a:tr>
              <a:tr h="184138">
                <a:tc>
                  <a:txBody>
                    <a:bodyPr/>
                    <a:lstStyle/>
                    <a:p>
                      <a:pPr algn="l" fontAlgn="b">
                        <a:buNone/>
                      </a:pPr>
                      <a:r>
                        <a:rPr lang="en-GB" sz="1100" u="none" strike="noStrike">
                          <a:effectLst/>
                          <a:latin typeface="Source Sans Pro Light" panose="020B0403030403020204" pitchFamily="34" charset="0"/>
                          <a:ea typeface="Source Sans Pro Light" panose="020B0403030403020204" pitchFamily="34" charset="0"/>
                        </a:rPr>
                        <a:t>Community safety services</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16</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10</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8</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dirty="0">
                          <a:effectLst/>
                          <a:latin typeface="Source Sans Pro Light" panose="020B0403030403020204" pitchFamily="34" charset="0"/>
                          <a:ea typeface="Source Sans Pro Light" panose="020B0403030403020204" pitchFamily="34" charset="0"/>
                        </a:rPr>
                        <a:t>34</a:t>
                      </a:r>
                      <a:endParaRPr lang="en-GB"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1531741616"/>
                  </a:ext>
                </a:extLst>
              </a:tr>
              <a:tr h="184138">
                <a:tc>
                  <a:txBody>
                    <a:bodyPr/>
                    <a:lstStyle/>
                    <a:p>
                      <a:pPr algn="l" fontAlgn="b">
                        <a:buNone/>
                      </a:pPr>
                      <a:r>
                        <a:rPr lang="en-GB" sz="1100" u="none" strike="noStrike">
                          <a:effectLst/>
                          <a:latin typeface="Source Sans Pro Light" panose="020B0403030403020204" pitchFamily="34" charset="0"/>
                          <a:ea typeface="Source Sans Pro Light" panose="020B0403030403020204" pitchFamily="34" charset="0"/>
                        </a:rPr>
                        <a:t>Support cultural activities, arts, museums and events</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15</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10</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9</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dirty="0">
                          <a:effectLst/>
                          <a:latin typeface="Source Sans Pro Light" panose="020B0403030403020204" pitchFamily="34" charset="0"/>
                          <a:ea typeface="Source Sans Pro Light" panose="020B0403030403020204" pitchFamily="34" charset="0"/>
                        </a:rPr>
                        <a:t>34</a:t>
                      </a:r>
                      <a:endParaRPr lang="en-GB"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2450083774"/>
                  </a:ext>
                </a:extLst>
              </a:tr>
              <a:tr h="184138">
                <a:tc>
                  <a:txBody>
                    <a:bodyPr/>
                    <a:lstStyle/>
                    <a:p>
                      <a:pPr algn="l" fontAlgn="b">
                        <a:buNone/>
                      </a:pPr>
                      <a:r>
                        <a:rPr lang="en-GB" sz="1100" u="none" strike="noStrike">
                          <a:effectLst/>
                          <a:latin typeface="Source Sans Pro Light" panose="020B0403030403020204" pitchFamily="34" charset="0"/>
                          <a:ea typeface="Source Sans Pro Light" panose="020B0403030403020204" pitchFamily="34" charset="0"/>
                        </a:rPr>
                        <a:t>Support people into training, employment and education</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8</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b="1" u="none" strike="noStrike" dirty="0">
                          <a:effectLst/>
                          <a:latin typeface="Source Sans Pro Light" panose="020B0403030403020204" pitchFamily="34" charset="0"/>
                          <a:ea typeface="Source Sans Pro Light" panose="020B0403030403020204" pitchFamily="34" charset="0"/>
                        </a:rPr>
                        <a:t>12</a:t>
                      </a:r>
                      <a:endParaRPr lang="en-GB" sz="1100" b="1"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8</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28</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1577810057"/>
                  </a:ext>
                </a:extLst>
              </a:tr>
              <a:tr h="184138">
                <a:tc>
                  <a:txBody>
                    <a:bodyPr/>
                    <a:lstStyle/>
                    <a:p>
                      <a:pPr algn="l" fontAlgn="b">
                        <a:buNone/>
                      </a:pPr>
                      <a:r>
                        <a:rPr lang="en-GB" sz="1100" u="none" strike="noStrike">
                          <a:effectLst/>
                          <a:latin typeface="Source Sans Pro Light" panose="020B0403030403020204" pitchFamily="34" charset="0"/>
                          <a:ea typeface="Source Sans Pro Light" panose="020B0403030403020204" pitchFamily="34" charset="0"/>
                        </a:rPr>
                        <a:t>Support local businesses</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14</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7</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0</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dirty="0">
                          <a:effectLst/>
                          <a:latin typeface="Source Sans Pro Light" panose="020B0403030403020204" pitchFamily="34" charset="0"/>
                          <a:ea typeface="Source Sans Pro Light" panose="020B0403030403020204" pitchFamily="34" charset="0"/>
                        </a:rPr>
                        <a:t>21</a:t>
                      </a:r>
                      <a:endParaRPr lang="en-GB"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1466544942"/>
                  </a:ext>
                </a:extLst>
              </a:tr>
              <a:tr h="184138">
                <a:tc>
                  <a:txBody>
                    <a:bodyPr/>
                    <a:lstStyle/>
                    <a:p>
                      <a:pPr algn="l" fontAlgn="b">
                        <a:buNone/>
                      </a:pPr>
                      <a:r>
                        <a:rPr lang="en-GB" sz="1100" u="none" strike="noStrike">
                          <a:effectLst/>
                          <a:latin typeface="Source Sans Pro Light" panose="020B0403030403020204" pitchFamily="34" charset="0"/>
                          <a:ea typeface="Source Sans Pro Light" panose="020B0403030403020204" pitchFamily="34" charset="0"/>
                        </a:rPr>
                        <a:t>Housing*</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14</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 </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 </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dirty="0">
                          <a:effectLst/>
                          <a:latin typeface="Source Sans Pro Light" panose="020B0403030403020204" pitchFamily="34" charset="0"/>
                          <a:ea typeface="Source Sans Pro Light" panose="020B0403030403020204" pitchFamily="34" charset="0"/>
                        </a:rPr>
                        <a:t>14</a:t>
                      </a:r>
                      <a:endParaRPr lang="en-GB"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1263792089"/>
                  </a:ext>
                </a:extLst>
              </a:tr>
              <a:tr h="184138">
                <a:tc>
                  <a:txBody>
                    <a:bodyPr/>
                    <a:lstStyle/>
                    <a:p>
                      <a:pPr algn="l" fontAlgn="b">
                        <a:buNone/>
                      </a:pPr>
                      <a:r>
                        <a:rPr lang="en-GB" sz="1100" u="none" strike="noStrike">
                          <a:effectLst/>
                          <a:latin typeface="Source Sans Pro Light" panose="020B0403030403020204" pitchFamily="34" charset="0"/>
                          <a:ea typeface="Source Sans Pro Light" panose="020B0403030403020204" pitchFamily="34" charset="0"/>
                        </a:rPr>
                        <a:t>Support tourism and the visitor economy</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9</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2</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1</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dirty="0">
                          <a:effectLst/>
                          <a:latin typeface="Source Sans Pro Light" panose="020B0403030403020204" pitchFamily="34" charset="0"/>
                          <a:ea typeface="Source Sans Pro Light" panose="020B0403030403020204" pitchFamily="34" charset="0"/>
                        </a:rPr>
                        <a:t>12</a:t>
                      </a:r>
                      <a:endParaRPr lang="en-GB"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1951189825"/>
                  </a:ext>
                </a:extLst>
              </a:tr>
              <a:tr h="184138">
                <a:tc>
                  <a:txBody>
                    <a:bodyPr/>
                    <a:lstStyle/>
                    <a:p>
                      <a:pPr algn="l" fontAlgn="b">
                        <a:buNone/>
                      </a:pPr>
                      <a:r>
                        <a:rPr lang="en-GB" sz="1100" u="none" strike="noStrike">
                          <a:effectLst/>
                          <a:latin typeface="Source Sans Pro Light" panose="020B0403030403020204" pitchFamily="34" charset="0"/>
                          <a:ea typeface="Source Sans Pro Light" panose="020B0403030403020204" pitchFamily="34" charset="0"/>
                        </a:rPr>
                        <a:t>Invest in measures to achieve Net Zero for Renfrewshire</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3</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5</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2</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dirty="0">
                          <a:effectLst/>
                          <a:latin typeface="Source Sans Pro Light" panose="020B0403030403020204" pitchFamily="34" charset="0"/>
                          <a:ea typeface="Source Sans Pro Light" panose="020B0403030403020204" pitchFamily="34" charset="0"/>
                        </a:rPr>
                        <a:t>10</a:t>
                      </a:r>
                      <a:endParaRPr lang="en-GB"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4136613780"/>
                  </a:ext>
                </a:extLst>
              </a:tr>
              <a:tr h="184138">
                <a:tc>
                  <a:txBody>
                    <a:bodyPr/>
                    <a:lstStyle/>
                    <a:p>
                      <a:pPr algn="l" fontAlgn="b">
                        <a:buNone/>
                      </a:pPr>
                      <a:r>
                        <a:rPr lang="en-GB" sz="1100" u="none" strike="noStrike">
                          <a:effectLst/>
                          <a:latin typeface="Source Sans Pro Light" panose="020B0403030403020204" pitchFamily="34" charset="0"/>
                          <a:ea typeface="Source Sans Pro Light" panose="020B0403030403020204" pitchFamily="34" charset="0"/>
                        </a:rPr>
                        <a:t>Invest in school buildings and our learning estate</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3</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1</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a:effectLst/>
                          <a:latin typeface="Source Sans Pro Light" panose="020B0403030403020204" pitchFamily="34" charset="0"/>
                          <a:ea typeface="Source Sans Pro Light" panose="020B0403030403020204" pitchFamily="34" charset="0"/>
                        </a:rPr>
                        <a:t> </a:t>
                      </a:r>
                      <a:endParaRPr lang="en-GB"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tc>
                  <a:txBody>
                    <a:bodyPr/>
                    <a:lstStyle/>
                    <a:p>
                      <a:pPr algn="ctr" fontAlgn="b">
                        <a:buNone/>
                      </a:pPr>
                      <a:r>
                        <a:rPr lang="en-GB" sz="1100" u="none" strike="noStrike" dirty="0">
                          <a:effectLst/>
                          <a:latin typeface="Source Sans Pro Light" panose="020B0403030403020204" pitchFamily="34" charset="0"/>
                          <a:ea typeface="Source Sans Pro Light" panose="020B0403030403020204" pitchFamily="34" charset="0"/>
                        </a:rPr>
                        <a:t>4</a:t>
                      </a:r>
                      <a:endParaRPr lang="en-GB"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9207" marR="9207" marT="9207" marB="0" anchor="b"/>
                </a:tc>
                <a:extLst>
                  <a:ext uri="{0D108BD9-81ED-4DB2-BD59-A6C34878D82A}">
                    <a16:rowId xmlns:a16="http://schemas.microsoft.com/office/drawing/2014/main" val="723979738"/>
                  </a:ext>
                </a:extLst>
              </a:tr>
            </a:tbl>
          </a:graphicData>
        </a:graphic>
      </p:graphicFrame>
    </p:spTree>
    <p:extLst>
      <p:ext uri="{BB962C8B-B14F-4D97-AF65-F5344CB8AC3E}">
        <p14:creationId xmlns:p14="http://schemas.microsoft.com/office/powerpoint/2010/main" val="212171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8E354-15FB-3350-DC26-1F9E06DC6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6E6E5-72F5-EEB6-860E-80D37ACC6637}"/>
              </a:ext>
            </a:extLst>
          </p:cNvPr>
          <p:cNvSpPr>
            <a:spLocks noGrp="1"/>
          </p:cNvSpPr>
          <p:nvPr>
            <p:ph type="title"/>
          </p:nvPr>
        </p:nvSpPr>
        <p:spPr>
          <a:xfrm>
            <a:off x="430670" y="238000"/>
            <a:ext cx="5968709" cy="540000"/>
          </a:xfrm>
        </p:spPr>
        <p:txBody>
          <a:bodyPr/>
          <a:lstStyle/>
          <a:p>
            <a:r>
              <a:rPr lang="en-GB" dirty="0"/>
              <a:t>Cross cutting themes</a:t>
            </a:r>
          </a:p>
        </p:txBody>
      </p:sp>
      <p:sp>
        <p:nvSpPr>
          <p:cNvPr id="6" name="Content Placeholder 4">
            <a:extLst>
              <a:ext uri="{FF2B5EF4-FFF2-40B4-BE49-F238E27FC236}">
                <a16:creationId xmlns:a16="http://schemas.microsoft.com/office/drawing/2014/main" id="{638EF1C4-EE31-46D8-3886-66146E23F1C0}"/>
              </a:ext>
            </a:extLst>
          </p:cNvPr>
          <p:cNvSpPr txBox="1">
            <a:spLocks noGrp="1"/>
          </p:cNvSpPr>
          <p:nvPr>
            <p:ph idx="10"/>
          </p:nvPr>
        </p:nvSpPr>
        <p:spPr>
          <a:xfrm>
            <a:off x="513556" y="1127918"/>
            <a:ext cx="8116887" cy="2887663"/>
          </a:xfrm>
          <a:prstGeom prst="rect">
            <a:avLst/>
          </a:prstGeom>
        </p:spPr>
        <p:txBody>
          <a:bodyPr wrap="square" lIns="0" tIns="0" rIns="0" bIns="0" numCol="1">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It was noted that there are a lot of cross cutting themes across priorities and participants did not always find it easy discuss what was important about one particular priority without straying into other priority areas. </a:t>
            </a: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lang="en-GB" sz="1800" dirty="0">
                <a:solidFill>
                  <a:srgbClr val="000000"/>
                </a:solidFill>
              </a:rPr>
              <a:t>F</a:t>
            </a:r>
            <a:r>
              <a:rPr kumimoji="0" lang="en-GB" sz="18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or example children and young people were a priority group but that crossed into health and wellbeing, education, maintenance of public spaces, libraries, community and sports &amp; leisure </a:t>
            </a:r>
            <a:r>
              <a:rPr kumimoji="0" lang="en-GB" sz="1800" b="0" i="0" u="none" strike="noStrike" kern="1200" cap="none" spc="0" normalizeH="0" baseline="0" noProof="0" dirty="0" err="1">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facilitie</a:t>
            </a:r>
            <a:r>
              <a:rPr lang="en-GB" sz="1800" dirty="0">
                <a:solidFill>
                  <a:srgbClr val="000000"/>
                </a:solidFill>
              </a:rPr>
              <a:t>s and also community safety. </a:t>
            </a: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A further example is that supporting vulnerable </a:t>
            </a:r>
            <a:r>
              <a:rPr lang="en-GB" sz="1800" dirty="0">
                <a:solidFill>
                  <a:srgbClr val="000000"/>
                </a:solidFill>
              </a:rPr>
              <a:t>people strayed into older people, disabled people, income deprived and children and families.  Community safety and accessibility was also a strong focus for supporting vulnerable people.</a:t>
            </a:r>
            <a:endParaRPr kumimoji="0" lang="en-GB" sz="18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a:p>
            <a:pPr marL="0" marR="0" lvl="0" indent="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p:txBody>
      </p:sp>
    </p:spTree>
    <p:extLst>
      <p:ext uri="{BB962C8B-B14F-4D97-AF65-F5344CB8AC3E}">
        <p14:creationId xmlns:p14="http://schemas.microsoft.com/office/powerpoint/2010/main" val="61222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2996D-1ED3-C8B0-19AE-38388EBBD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8700E-DB60-C93D-3CAB-898137DEB363}"/>
              </a:ext>
            </a:extLst>
          </p:cNvPr>
          <p:cNvSpPr>
            <a:spLocks noGrp="1"/>
          </p:cNvSpPr>
          <p:nvPr>
            <p:ph type="title"/>
          </p:nvPr>
        </p:nvSpPr>
        <p:spPr>
          <a:xfrm>
            <a:off x="430670" y="238000"/>
            <a:ext cx="5968709" cy="540000"/>
          </a:xfrm>
        </p:spPr>
        <p:txBody>
          <a:bodyPr/>
          <a:lstStyle/>
          <a:p>
            <a:r>
              <a:rPr lang="en-GB" dirty="0"/>
              <a:t>Priorities</a:t>
            </a:r>
          </a:p>
        </p:txBody>
      </p:sp>
      <p:sp>
        <p:nvSpPr>
          <p:cNvPr id="4" name="Content Placeholder 3">
            <a:extLst>
              <a:ext uri="{FF2B5EF4-FFF2-40B4-BE49-F238E27FC236}">
                <a16:creationId xmlns:a16="http://schemas.microsoft.com/office/drawing/2014/main" id="{03FF0CC3-4932-06F6-5C95-ED5A42FEE98A}"/>
              </a:ext>
            </a:extLst>
          </p:cNvPr>
          <p:cNvSpPr>
            <a:spLocks noGrp="1"/>
          </p:cNvSpPr>
          <p:nvPr>
            <p:ph idx="1"/>
          </p:nvPr>
        </p:nvSpPr>
        <p:spPr>
          <a:xfrm>
            <a:off x="430669" y="778000"/>
            <a:ext cx="7240991" cy="329700"/>
          </a:xfrm>
        </p:spPr>
        <p:txBody>
          <a:bodyPr/>
          <a:lstStyle/>
          <a:p>
            <a:r>
              <a:rPr lang="en-GB" sz="2000" dirty="0">
                <a:solidFill>
                  <a:schemeClr val="accent2"/>
                </a:solidFill>
                <a:latin typeface="Aptos Black" panose="020F0502020204030204" pitchFamily="34" charset="0"/>
              </a:rPr>
              <a:t>Supporting vulnerable people</a:t>
            </a:r>
          </a:p>
        </p:txBody>
      </p:sp>
      <p:sp>
        <p:nvSpPr>
          <p:cNvPr id="6" name="Content Placeholder 4">
            <a:extLst>
              <a:ext uri="{FF2B5EF4-FFF2-40B4-BE49-F238E27FC236}">
                <a16:creationId xmlns:a16="http://schemas.microsoft.com/office/drawing/2014/main" id="{AAC11321-9CA5-2320-2908-FF9EEB6E807D}"/>
              </a:ext>
            </a:extLst>
          </p:cNvPr>
          <p:cNvSpPr txBox="1">
            <a:spLocks noGrp="1"/>
          </p:cNvSpPr>
          <p:nvPr>
            <p:ph idx="10"/>
          </p:nvPr>
        </p:nvSpPr>
        <p:spPr>
          <a:xfrm>
            <a:off x="267855" y="1127918"/>
            <a:ext cx="6910185" cy="2887663"/>
          </a:xfrm>
          <a:prstGeom prst="rect">
            <a:avLst/>
          </a:prstGeom>
        </p:spPr>
        <p:txBody>
          <a:bodyPr wrap="square" lIns="0" tIns="0" rIns="0" bIns="0" numCol="1">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This was one of the highest priorities across all groups.</a:t>
            </a:r>
          </a:p>
          <a:p>
            <a:pPr marL="228600" marR="0" lvl="0" indent="-228600" algn="l" defTabSz="914400" rtl="0" eaLnBrk="1" fontAlgn="auto" latinLnBrk="0" hangingPunct="1">
              <a:lnSpc>
                <a:spcPct val="110000"/>
              </a:lnSpc>
              <a:spcBef>
                <a:spcPts val="400"/>
              </a:spcBef>
              <a:spcAft>
                <a:spcPts val="0"/>
              </a:spcAft>
              <a:buClr>
                <a:srgbClr val="971465"/>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Across all three groups, there was a clear rejection of the idea that “vulnerable people” are a small or separate group. Instead, vulnerability was described as:  widespread and increasing,  often temporary or situational, closely linked to poverty, disability, caring responsibilities, mental health, and safety.  </a:t>
            </a:r>
            <a:endParaRPr lang="en-GB" sz="1200" dirty="0">
              <a:solidFill>
                <a:srgbClr val="000000"/>
              </a:solidFill>
            </a:endParaRPr>
          </a:p>
          <a:p>
            <a:pPr>
              <a:spcAft>
                <a:spcPts val="0"/>
              </a:spcAft>
              <a:buClr>
                <a:srgbClr val="971465"/>
              </a:buClr>
              <a:defRPr/>
            </a:pP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People spoke about systems for support being hard to navigate, slow to respond, and not preventative, meaning problems escalate before support arrives. It was believed that waiting times for support were too long and that people often fall between </a:t>
            </a:r>
            <a:r>
              <a:rPr lang="en-GB" sz="1200" dirty="0">
                <a:solidFill>
                  <a:srgbClr val="000000"/>
                </a:solidFill>
              </a:rPr>
              <a:t>s</a:t>
            </a:r>
            <a:r>
              <a:rPr kumimoji="0" lang="en-GB" sz="1200" b="0" i="0" u="none" strike="noStrike" kern="1200" cap="none" spc="0" normalizeH="0" baseline="0" noProof="0" dirty="0" err="1">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ervices</a:t>
            </a: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 meaning that they are relying on informal support.  </a:t>
            </a:r>
          </a:p>
          <a:p>
            <a:pPr>
              <a:spcAft>
                <a:spcPts val="0"/>
              </a:spcAft>
              <a:buClr>
                <a:srgbClr val="971465"/>
              </a:buClr>
              <a:defRPr/>
            </a:pPr>
            <a:r>
              <a:rPr lang="en-GB" sz="1200" dirty="0">
                <a:solidFill>
                  <a:srgbClr val="000000"/>
                </a:solidFill>
              </a:rPr>
              <a:t>There was also a strong desire for stable, predictable services that won’t disappear instead of short-term pilots or temporary funded projects.</a:t>
            </a:r>
            <a:endPar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a:p>
            <a:pPr>
              <a:spcBef>
                <a:spcPts val="400"/>
              </a:spcBef>
              <a:spcAft>
                <a:spcPts val="0"/>
              </a:spcAft>
              <a:buClr>
                <a:srgbClr val="971465"/>
              </a:buClr>
              <a:defRPr/>
            </a:pPr>
            <a:r>
              <a:rPr lang="en-GB" sz="1200" dirty="0">
                <a:solidFill>
                  <a:srgbClr val="000000"/>
                </a:solidFill>
              </a:rPr>
              <a:t>Specific issues for groups were:</a:t>
            </a:r>
          </a:p>
          <a:p>
            <a:pPr lvl="1">
              <a:spcBef>
                <a:spcPts val="400"/>
              </a:spcBef>
              <a:spcAft>
                <a:spcPts val="0"/>
              </a:spcAft>
              <a:buClr>
                <a:srgbClr val="971465"/>
              </a:buClr>
              <a:defRPr/>
            </a:pP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Disabled people spoke about reduced care hours despite increasing needs. </a:t>
            </a:r>
          </a:p>
          <a:p>
            <a:pPr lvl="1">
              <a:spcBef>
                <a:spcPts val="400"/>
              </a:spcBef>
              <a:spcAft>
                <a:spcPts val="0"/>
              </a:spcAft>
              <a:buClr>
                <a:srgbClr val="971465"/>
              </a:buClr>
              <a:defRPr/>
            </a:pP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 Young carers in the </a:t>
            </a:r>
            <a:r>
              <a:rPr lang="en-GB" sz="1200" dirty="0">
                <a:solidFill>
                  <a:srgbClr val="000000"/>
                </a:solidFill>
              </a:rPr>
              <a:t>young persons group spoke about a lack of understanding from schools about their situation or that hidden disabilities are being overlooked.   Access to CAHMS was a significant issue.</a:t>
            </a:r>
          </a:p>
          <a:p>
            <a:pPr lvl="1">
              <a:spcBef>
                <a:spcPts val="400"/>
              </a:spcBef>
              <a:spcAft>
                <a:spcPts val="0"/>
              </a:spcAft>
              <a:buClr>
                <a:srgbClr val="971465"/>
              </a:buClr>
              <a:defRPr/>
            </a:pPr>
            <a:r>
              <a:rPr lang="en-GB" sz="1200" dirty="0">
                <a:solidFill>
                  <a:srgbClr val="000000"/>
                </a:solidFill>
              </a:rPr>
              <a:t>The Lived Experience Panel spoke about financial pressures pushing more and more people into vulnerability and that there is concern over judgement and stigma when asking for help.</a:t>
            </a:r>
            <a:endPar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a:p>
            <a:pPr marL="0" marR="0" lvl="0" indent="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p:txBody>
      </p:sp>
    </p:spTree>
    <p:extLst>
      <p:ext uri="{BB962C8B-B14F-4D97-AF65-F5344CB8AC3E}">
        <p14:creationId xmlns:p14="http://schemas.microsoft.com/office/powerpoint/2010/main" val="90851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A34B9-C882-724A-1913-AD7200105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BC62F-8B43-7FD0-26F4-EA96040BEF68}"/>
              </a:ext>
            </a:extLst>
          </p:cNvPr>
          <p:cNvSpPr>
            <a:spLocks noGrp="1"/>
          </p:cNvSpPr>
          <p:nvPr>
            <p:ph type="title"/>
          </p:nvPr>
        </p:nvSpPr>
        <p:spPr>
          <a:xfrm>
            <a:off x="430670" y="238000"/>
            <a:ext cx="5968709" cy="540000"/>
          </a:xfrm>
        </p:spPr>
        <p:txBody>
          <a:bodyPr/>
          <a:lstStyle/>
          <a:p>
            <a:r>
              <a:rPr lang="en-GB" dirty="0"/>
              <a:t>Priorities</a:t>
            </a:r>
          </a:p>
        </p:txBody>
      </p:sp>
      <p:sp>
        <p:nvSpPr>
          <p:cNvPr id="4" name="Content Placeholder 3">
            <a:extLst>
              <a:ext uri="{FF2B5EF4-FFF2-40B4-BE49-F238E27FC236}">
                <a16:creationId xmlns:a16="http://schemas.microsoft.com/office/drawing/2014/main" id="{575DB77A-54B3-FCD0-E8DC-5C4F4170A189}"/>
              </a:ext>
            </a:extLst>
          </p:cNvPr>
          <p:cNvSpPr>
            <a:spLocks noGrp="1"/>
          </p:cNvSpPr>
          <p:nvPr>
            <p:ph idx="1"/>
          </p:nvPr>
        </p:nvSpPr>
        <p:spPr>
          <a:xfrm>
            <a:off x="430669" y="778000"/>
            <a:ext cx="8094495" cy="329700"/>
          </a:xfrm>
        </p:spPr>
        <p:txBody>
          <a:bodyPr/>
          <a:lstStyle/>
          <a:p>
            <a:r>
              <a:rPr lang="en-GB" sz="2000" dirty="0">
                <a:solidFill>
                  <a:schemeClr val="accent2"/>
                </a:solidFill>
                <a:latin typeface="Aptos Black" panose="020F0502020204030204" pitchFamily="34" charset="0"/>
              </a:rPr>
              <a:t>Maintaining Roads, Pavements, Open Spaces and Public Places</a:t>
            </a:r>
          </a:p>
        </p:txBody>
      </p:sp>
      <p:sp>
        <p:nvSpPr>
          <p:cNvPr id="6" name="Content Placeholder 4">
            <a:extLst>
              <a:ext uri="{FF2B5EF4-FFF2-40B4-BE49-F238E27FC236}">
                <a16:creationId xmlns:a16="http://schemas.microsoft.com/office/drawing/2014/main" id="{F7990E20-BDAF-D54A-5AAA-935D5E5D6A3B}"/>
              </a:ext>
            </a:extLst>
          </p:cNvPr>
          <p:cNvSpPr txBox="1">
            <a:spLocks noGrp="1"/>
          </p:cNvSpPr>
          <p:nvPr>
            <p:ph idx="10"/>
          </p:nvPr>
        </p:nvSpPr>
        <p:spPr>
          <a:xfrm>
            <a:off x="267855" y="1127918"/>
            <a:ext cx="5812905" cy="3454663"/>
          </a:xfrm>
          <a:prstGeom prst="rect">
            <a:avLst/>
          </a:prstGeom>
        </p:spPr>
        <p:txBody>
          <a:bodyPr wrap="square" lIns="0" tIns="0" rIns="0" bIns="0" numCol="1">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This theme was about much more than maintenance. </a:t>
            </a: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People described infrastructure as a foundation for safety and independence. Poorly maintained or badly designed spaces were seen as dangerous, excluding and anxiety inducing, creating a barrier to every day life. </a:t>
            </a: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lang="en-GB" sz="1200" dirty="0">
                <a:solidFill>
                  <a:srgbClr val="000000"/>
                </a:solidFill>
              </a:rPr>
              <a:t>This theme was noted by disabled participants as their single most important issue. Their k</a:t>
            </a:r>
            <a:r>
              <a:rPr kumimoji="0" lang="en-GB" sz="1200" b="0" i="0" u="none" strike="noStrike" kern="1200" cap="none" spc="0" normalizeH="0" baseline="0" noProof="0" dirty="0" err="1">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ey</a:t>
            </a: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 concerns were uneven pavements and poor camber causing falls, narrow pavements forcing wheelchair users into road, missing or blocked drop kerbs and parks that look nice but aren’t usable. They also spoke about parks that look nice but aren’t usable for them.</a:t>
            </a: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The Lived Experience Panel focused less on disability access </a:t>
            </a:r>
            <a:r>
              <a:rPr lang="en-GB" sz="1200" dirty="0">
                <a:solidFill>
                  <a:srgbClr val="000000"/>
                </a:solidFill>
              </a:rPr>
              <a:t>but </a:t>
            </a: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strongly linked infrastructure to feeling safe with notes of a decline in neighbourhoods and a lack of pride in their local areas. </a:t>
            </a: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Young people mentioned infrastructure mainly in relation to lighting, parks, and routes, noting that that can inhibit them and  make them feel unsafe and stop them going out. </a:t>
            </a: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a:p>
            <a:pPr marL="0" marR="0" lvl="0" indent="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p:txBody>
      </p:sp>
    </p:spTree>
    <p:extLst>
      <p:ext uri="{BB962C8B-B14F-4D97-AF65-F5344CB8AC3E}">
        <p14:creationId xmlns:p14="http://schemas.microsoft.com/office/powerpoint/2010/main" val="381737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E5927-8F5D-5384-A02F-511B20C23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CF871-223A-2B2A-BE8E-5B466D45C30E}"/>
              </a:ext>
            </a:extLst>
          </p:cNvPr>
          <p:cNvSpPr>
            <a:spLocks noGrp="1"/>
          </p:cNvSpPr>
          <p:nvPr>
            <p:ph type="title"/>
          </p:nvPr>
        </p:nvSpPr>
        <p:spPr>
          <a:xfrm>
            <a:off x="430670" y="238000"/>
            <a:ext cx="5968709" cy="540000"/>
          </a:xfrm>
        </p:spPr>
        <p:txBody>
          <a:bodyPr/>
          <a:lstStyle/>
          <a:p>
            <a:r>
              <a:rPr lang="en-GB" dirty="0"/>
              <a:t>Priorities</a:t>
            </a:r>
          </a:p>
        </p:txBody>
      </p:sp>
      <p:sp>
        <p:nvSpPr>
          <p:cNvPr id="4" name="Content Placeholder 3">
            <a:extLst>
              <a:ext uri="{FF2B5EF4-FFF2-40B4-BE49-F238E27FC236}">
                <a16:creationId xmlns:a16="http://schemas.microsoft.com/office/drawing/2014/main" id="{B3D9B687-4056-FCB6-5087-86E61A24D688}"/>
              </a:ext>
            </a:extLst>
          </p:cNvPr>
          <p:cNvSpPr>
            <a:spLocks noGrp="1"/>
          </p:cNvSpPr>
          <p:nvPr>
            <p:ph idx="1"/>
          </p:nvPr>
        </p:nvSpPr>
        <p:spPr>
          <a:xfrm>
            <a:off x="430669" y="778000"/>
            <a:ext cx="7240991" cy="329700"/>
          </a:xfrm>
        </p:spPr>
        <p:txBody>
          <a:bodyPr/>
          <a:lstStyle/>
          <a:p>
            <a:r>
              <a:rPr lang="en-GB" sz="2000" dirty="0">
                <a:solidFill>
                  <a:schemeClr val="accent2"/>
                </a:solidFill>
                <a:latin typeface="Aptos Black" panose="020F0502020204030204" pitchFamily="34" charset="0"/>
              </a:rPr>
              <a:t>Support the health and wellbeing of children and families</a:t>
            </a:r>
          </a:p>
        </p:txBody>
      </p:sp>
      <p:sp>
        <p:nvSpPr>
          <p:cNvPr id="6" name="Content Placeholder 4">
            <a:extLst>
              <a:ext uri="{FF2B5EF4-FFF2-40B4-BE49-F238E27FC236}">
                <a16:creationId xmlns:a16="http://schemas.microsoft.com/office/drawing/2014/main" id="{8C389338-0CCD-706B-CF7F-08E5B045E8CB}"/>
              </a:ext>
            </a:extLst>
          </p:cNvPr>
          <p:cNvSpPr txBox="1">
            <a:spLocks noGrp="1"/>
          </p:cNvSpPr>
          <p:nvPr>
            <p:ph idx="10"/>
          </p:nvPr>
        </p:nvSpPr>
        <p:spPr>
          <a:xfrm>
            <a:off x="293077" y="1127918"/>
            <a:ext cx="5810543" cy="2887663"/>
          </a:xfrm>
          <a:prstGeom prst="rect">
            <a:avLst/>
          </a:prstGeom>
        </p:spPr>
        <p:txBody>
          <a:bodyPr wrap="square" lIns="0" tIns="0" rIns="0" bIns="0" numCol="1">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971465"/>
              </a:buClr>
              <a:defRPr/>
            </a:pPr>
            <a:r>
              <a:rPr lang="en-GB" sz="1200" dirty="0">
                <a:solidFill>
                  <a:srgbClr val="000000"/>
                </a:solidFill>
              </a:rPr>
              <a:t>Supporting children and families was the top priority for the Lived Experience Panel and a major theme for young people and disabled people.  </a:t>
            </a:r>
          </a:p>
          <a:p>
            <a:pPr>
              <a:spcAft>
                <a:spcPts val="0"/>
              </a:spcAft>
              <a:buClr>
                <a:srgbClr val="971465"/>
              </a:buClr>
              <a:defRPr/>
            </a:pPr>
            <a:r>
              <a:rPr lang="en-GB" sz="1200" dirty="0">
                <a:solidFill>
                  <a:srgbClr val="000000"/>
                </a:solidFill>
              </a:rPr>
              <a:t>It was framed as a priority not just for now but also for preventing issues in the future with early years support seen as key to prevent bigger issues in the future.  </a:t>
            </a:r>
          </a:p>
          <a:p>
            <a:pPr>
              <a:spcAft>
                <a:spcPts val="0"/>
              </a:spcAft>
              <a:buClr>
                <a:srgbClr val="971465"/>
              </a:buClr>
              <a:defRPr/>
            </a:pPr>
            <a:r>
              <a:rPr lang="en-GB" sz="1200" dirty="0">
                <a:solidFill>
                  <a:srgbClr val="000000"/>
                </a:solidFill>
              </a:rPr>
              <a:t>It was also discussed as having a lot of cross cutting issues where participants linked children’s wellbeing into community safety, availability of safe places to go, cost of living, mental health support and support for parents and carers.  </a:t>
            </a:r>
          </a:p>
          <a:p>
            <a:pPr>
              <a:spcAft>
                <a:spcPts val="0"/>
              </a:spcAft>
              <a:buClr>
                <a:srgbClr val="971465"/>
              </a:buClr>
              <a:defRPr/>
            </a:pPr>
            <a:r>
              <a:rPr lang="en-GB" sz="1200" dirty="0">
                <a:solidFill>
                  <a:srgbClr val="000000"/>
                </a:solidFill>
              </a:rPr>
              <a:t>For the Lived Experience Panel there was concern that safe, affordable activities are disappearing and that cost is a major barrier to access for communities.  </a:t>
            </a:r>
          </a:p>
          <a:p>
            <a:pPr>
              <a:spcAft>
                <a:spcPts val="0"/>
              </a:spcAft>
              <a:buClr>
                <a:srgbClr val="971465"/>
              </a:buClr>
              <a:defRPr/>
            </a:pPr>
            <a:r>
              <a:rPr lang="en-GB" sz="1200" dirty="0">
                <a:solidFill>
                  <a:srgbClr val="000000"/>
                </a:solidFill>
              </a:rPr>
              <a:t>Young people spoke from their experience of boredom, restriction, fear and poor mental health support.  Access to mental health support was a notable issue for a number of the young people attending the focus group.</a:t>
            </a:r>
          </a:p>
          <a:p>
            <a:pPr>
              <a:spcAft>
                <a:spcPts val="0"/>
              </a:spcAft>
              <a:buClr>
                <a:srgbClr val="971465"/>
              </a:buClr>
              <a:defRPr/>
            </a:pPr>
            <a:r>
              <a:rPr lang="en-GB" sz="1200" dirty="0">
                <a:solidFill>
                  <a:srgbClr val="000000"/>
                </a:solidFill>
              </a:rPr>
              <a:t>Disabled people focused less on children generally but more on the links between where their disability and family life overlapped.</a:t>
            </a:r>
          </a:p>
          <a:p>
            <a:pPr marL="0" marR="0" lvl="0" indent="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p:txBody>
      </p:sp>
    </p:spTree>
    <p:extLst>
      <p:ext uri="{BB962C8B-B14F-4D97-AF65-F5344CB8AC3E}">
        <p14:creationId xmlns:p14="http://schemas.microsoft.com/office/powerpoint/2010/main" val="57513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35A11-F68D-6F4E-F945-6E6042A86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670F46-9E6A-7890-7B66-D39BFC89677D}"/>
              </a:ext>
            </a:extLst>
          </p:cNvPr>
          <p:cNvSpPr>
            <a:spLocks noGrp="1"/>
          </p:cNvSpPr>
          <p:nvPr>
            <p:ph type="title"/>
          </p:nvPr>
        </p:nvSpPr>
        <p:spPr>
          <a:xfrm>
            <a:off x="430670" y="238000"/>
            <a:ext cx="5968709" cy="540000"/>
          </a:xfrm>
        </p:spPr>
        <p:txBody>
          <a:bodyPr/>
          <a:lstStyle/>
          <a:p>
            <a:r>
              <a:rPr lang="en-GB" dirty="0"/>
              <a:t>Cross cutting priorities </a:t>
            </a:r>
          </a:p>
        </p:txBody>
      </p:sp>
      <p:sp>
        <p:nvSpPr>
          <p:cNvPr id="6" name="Content Placeholder 4">
            <a:extLst>
              <a:ext uri="{FF2B5EF4-FFF2-40B4-BE49-F238E27FC236}">
                <a16:creationId xmlns:a16="http://schemas.microsoft.com/office/drawing/2014/main" id="{1FF778F2-44E1-A60A-B079-1257433593E5}"/>
              </a:ext>
            </a:extLst>
          </p:cNvPr>
          <p:cNvSpPr txBox="1">
            <a:spLocks noGrp="1"/>
          </p:cNvSpPr>
          <p:nvPr>
            <p:ph idx="10"/>
          </p:nvPr>
        </p:nvSpPr>
        <p:spPr>
          <a:xfrm>
            <a:off x="430671" y="778000"/>
            <a:ext cx="7764639" cy="2887663"/>
          </a:xfrm>
          <a:prstGeom prst="rect">
            <a:avLst/>
          </a:prstGeom>
        </p:spPr>
        <p:txBody>
          <a:bodyPr wrap="square" lIns="0" tIns="0" rIns="0" bIns="0" numCol="1">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971465"/>
              </a:buClr>
              <a:defRPr/>
            </a:pPr>
            <a:r>
              <a:rPr lang="en-GB" sz="1300" b="1" dirty="0">
                <a:solidFill>
                  <a:srgbClr val="000000"/>
                </a:solidFill>
              </a:rPr>
              <a:t>Community safety: </a:t>
            </a:r>
            <a:r>
              <a:rPr lang="en-GB" sz="1300" dirty="0">
                <a:solidFill>
                  <a:srgbClr val="000000"/>
                </a:solidFill>
              </a:rPr>
              <a:t>this was seen as fundamental to quality of life and strongly linked to freedom, independence and wellbeing.  Safety really was seen as a foundation for quality of life and without safety, people cannot access services, activities or community life.  Safety incudes:</a:t>
            </a:r>
          </a:p>
          <a:p>
            <a:pPr lvl="1">
              <a:spcAft>
                <a:spcPts val="0"/>
              </a:spcAft>
              <a:buClr>
                <a:srgbClr val="971465"/>
              </a:buClr>
              <a:defRPr/>
            </a:pPr>
            <a:r>
              <a:rPr lang="en-GB" sz="1300" dirty="0">
                <a:solidFill>
                  <a:srgbClr val="000000"/>
                </a:solidFill>
              </a:rPr>
              <a:t>Physical safety (lighting, design, transport, pavements)</a:t>
            </a:r>
          </a:p>
          <a:p>
            <a:pPr lvl="1">
              <a:spcAft>
                <a:spcPts val="0"/>
              </a:spcAft>
              <a:buClr>
                <a:srgbClr val="971465"/>
              </a:buClr>
              <a:defRPr/>
            </a:pPr>
            <a:r>
              <a:rPr lang="en-GB" sz="1300" dirty="0">
                <a:solidFill>
                  <a:srgbClr val="000000"/>
                </a:solidFill>
              </a:rPr>
              <a:t>Social safety (violence, harassment, anti-social behaviour)</a:t>
            </a:r>
          </a:p>
          <a:p>
            <a:pPr lvl="1">
              <a:spcAft>
                <a:spcPts val="0"/>
              </a:spcAft>
              <a:buClr>
                <a:srgbClr val="971465"/>
              </a:buClr>
              <a:defRPr/>
            </a:pPr>
            <a:r>
              <a:rPr lang="en-GB" sz="1300" dirty="0">
                <a:solidFill>
                  <a:srgbClr val="000000"/>
                </a:solidFill>
              </a:rPr>
              <a:t>Emotional safety (trust in schools, services and institutions)</a:t>
            </a:r>
          </a:p>
          <a:p>
            <a:pPr>
              <a:spcAft>
                <a:spcPts val="0"/>
              </a:spcAft>
              <a:buClr>
                <a:srgbClr val="971465"/>
              </a:buClr>
              <a:defRPr/>
            </a:pPr>
            <a:r>
              <a:rPr lang="en-GB" sz="1300" b="1" dirty="0">
                <a:solidFill>
                  <a:srgbClr val="000000"/>
                </a:solidFill>
              </a:rPr>
              <a:t>Community hubs and shared spaces: </a:t>
            </a:r>
            <a:r>
              <a:rPr lang="en-GB" sz="1300" dirty="0">
                <a:solidFill>
                  <a:srgbClr val="000000"/>
                </a:solidFill>
              </a:rPr>
              <a:t>these were seen as a strong solution for many of the priorities discussed. Participants wanted to see free or low cost or free space which is open beyond office hours. It should be accessible, safe, welcoming and intergenerational. People should be able to get access to information and signposting to support.  Physical spaces matter as much as services. People want places to go and not just programmes.</a:t>
            </a:r>
          </a:p>
          <a:p>
            <a:pPr>
              <a:spcAft>
                <a:spcPts val="0"/>
              </a:spcAft>
              <a:buClr>
                <a:srgbClr val="971465"/>
              </a:buClr>
              <a:defRPr/>
            </a:pPr>
            <a:r>
              <a:rPr lang="en-GB" sz="1300" b="1" dirty="0">
                <a:solidFill>
                  <a:srgbClr val="000000"/>
                </a:solidFill>
              </a:rPr>
              <a:t>Being listened to and have a voice: </a:t>
            </a:r>
            <a:r>
              <a:rPr lang="en-GB" sz="1300" dirty="0">
                <a:solidFill>
                  <a:srgbClr val="000000"/>
                </a:solidFill>
              </a:rPr>
              <a:t>quality of life was linked being listened to and respected.  People want to know they are included and valued. They want to know their voices help make change and see tangible change as a result of engagement. They don’t want repeated consultation.</a:t>
            </a:r>
          </a:p>
          <a:p>
            <a:pPr>
              <a:spcAft>
                <a:spcPts val="0"/>
              </a:spcAft>
              <a:buClr>
                <a:srgbClr val="971465"/>
              </a:buClr>
              <a:defRPr/>
            </a:pPr>
            <a:r>
              <a:rPr lang="en-GB" sz="1300" b="1" dirty="0">
                <a:solidFill>
                  <a:srgbClr val="000000"/>
                </a:solidFill>
              </a:rPr>
              <a:t>Transport: </a:t>
            </a:r>
            <a:r>
              <a:rPr lang="en-GB" sz="1300" dirty="0">
                <a:solidFill>
                  <a:srgbClr val="000000"/>
                </a:solidFill>
              </a:rPr>
              <a:t>transport was discussed within both safety and infrastructure. For disabled residents accessibility was key, for young people evening travel and accessibility from villages and for families issues were cost and reliability.</a:t>
            </a:r>
            <a:endParaRPr lang="en-GB" sz="1300" b="1" dirty="0">
              <a:solidFill>
                <a:srgbClr val="000000"/>
              </a:solidFill>
            </a:endParaRPr>
          </a:p>
          <a:p>
            <a:pPr marL="0" marR="0" lvl="0" indent="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None/>
              <a:tabLst/>
              <a:defRPr/>
            </a:pPr>
            <a:endParaRPr kumimoji="0" lang="en-GB" sz="13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p:txBody>
      </p:sp>
    </p:spTree>
    <p:extLst>
      <p:ext uri="{BB962C8B-B14F-4D97-AF65-F5344CB8AC3E}">
        <p14:creationId xmlns:p14="http://schemas.microsoft.com/office/powerpoint/2010/main" val="109950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7CD9B-FD28-72D0-22B1-533CE8E1A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786E5-CA69-D14A-2569-81CE3F838504}"/>
              </a:ext>
            </a:extLst>
          </p:cNvPr>
          <p:cNvSpPr>
            <a:spLocks noGrp="1"/>
          </p:cNvSpPr>
          <p:nvPr>
            <p:ph type="title"/>
          </p:nvPr>
        </p:nvSpPr>
        <p:spPr>
          <a:xfrm>
            <a:off x="430670" y="238000"/>
            <a:ext cx="5968709" cy="540000"/>
          </a:xfrm>
        </p:spPr>
        <p:txBody>
          <a:bodyPr/>
          <a:lstStyle/>
          <a:p>
            <a:r>
              <a:rPr lang="en-GB" dirty="0"/>
              <a:t>Key differences by group</a:t>
            </a:r>
          </a:p>
        </p:txBody>
      </p:sp>
      <p:sp>
        <p:nvSpPr>
          <p:cNvPr id="6" name="Content Placeholder 4">
            <a:extLst>
              <a:ext uri="{FF2B5EF4-FFF2-40B4-BE49-F238E27FC236}">
                <a16:creationId xmlns:a16="http://schemas.microsoft.com/office/drawing/2014/main" id="{1B3D6037-6CEF-F0F0-DACD-C1EAEFC07BA9}"/>
              </a:ext>
            </a:extLst>
          </p:cNvPr>
          <p:cNvSpPr txBox="1">
            <a:spLocks noGrp="1"/>
          </p:cNvSpPr>
          <p:nvPr>
            <p:ph idx="10"/>
          </p:nvPr>
        </p:nvSpPr>
        <p:spPr>
          <a:xfrm>
            <a:off x="329418" y="984483"/>
            <a:ext cx="8485163" cy="2887663"/>
          </a:xfrm>
          <a:prstGeom prst="rect">
            <a:avLst/>
          </a:prstGeom>
        </p:spPr>
        <p:txBody>
          <a:bodyPr wrap="square" lIns="0" tIns="0" rIns="0" bIns="0" numCol="1">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While priorities align, their impact varies by group:</a:t>
            </a:r>
          </a:p>
          <a:p>
            <a:pPr marR="0" lvl="0" algn="l" defTabSz="914400" rtl="0" eaLnBrk="1" fontAlgn="auto" latinLnBrk="0" hangingPunct="1">
              <a:lnSpc>
                <a:spcPct val="110000"/>
              </a:lnSpc>
              <a:spcBef>
                <a:spcPts val="800"/>
              </a:spcBef>
              <a:spcAft>
                <a:spcPts val="0"/>
              </a:spcAft>
              <a:buClr>
                <a:srgbClr val="971465"/>
              </a:buClr>
              <a:buSzTx/>
              <a:buFont typeface="Wingdings" panose="05000000000000000000" pitchFamily="2" charset="2"/>
              <a:buChar char="§"/>
              <a:tabLst/>
              <a:defRPr/>
            </a:pPr>
            <a:r>
              <a:rPr kumimoji="0" lang="en-GB" sz="2000" b="1"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Disabled residents </a:t>
            </a:r>
            <a:r>
              <a:rPr kumimoji="0" lang="en-GB" sz="20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experience priorities primarily through independence, accessibility and dignity</a:t>
            </a:r>
          </a:p>
          <a:p>
            <a:pPr marR="0" lvl="0" algn="l" defTabSz="914400" rtl="0" eaLnBrk="1" fontAlgn="auto" latinLnBrk="0" hangingPunct="1">
              <a:lnSpc>
                <a:spcPct val="110000"/>
              </a:lnSpc>
              <a:spcBef>
                <a:spcPts val="800"/>
              </a:spcBef>
              <a:spcAft>
                <a:spcPts val="0"/>
              </a:spcAft>
              <a:buClr>
                <a:srgbClr val="971465"/>
              </a:buClr>
              <a:buSzTx/>
              <a:buFont typeface="Wingdings" panose="05000000000000000000" pitchFamily="2" charset="2"/>
              <a:buChar char="§"/>
              <a:tabLst/>
              <a:defRPr/>
            </a:pPr>
            <a:r>
              <a:rPr kumimoji="0" lang="en-GB" sz="2000" b="1"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Young people </a:t>
            </a:r>
            <a:r>
              <a:rPr kumimoji="0" lang="en-GB" sz="20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experience them through safety, restriction, boredom and mental health</a:t>
            </a:r>
          </a:p>
          <a:p>
            <a:pPr marR="0" lvl="0" algn="l" defTabSz="914400" rtl="0" eaLnBrk="1" fontAlgn="auto" latinLnBrk="0" hangingPunct="1">
              <a:lnSpc>
                <a:spcPct val="110000"/>
              </a:lnSpc>
              <a:spcBef>
                <a:spcPts val="800"/>
              </a:spcBef>
              <a:spcAft>
                <a:spcPts val="0"/>
              </a:spcAft>
              <a:buClr>
                <a:srgbClr val="971465"/>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The </a:t>
            </a:r>
            <a:r>
              <a:rPr kumimoji="0" lang="en-GB" sz="2000" b="1"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Lived Experience Panel </a:t>
            </a:r>
            <a:r>
              <a:rPr kumimoji="0" lang="en-GB" sz="20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experiences them through inequality, poverty, loss of community, and powerlessness</a:t>
            </a:r>
          </a:p>
          <a:p>
            <a:pPr marL="0" marR="0" lvl="0" indent="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These are not competing perspectives.  They are different expressions of the same pressures.</a:t>
            </a:r>
          </a:p>
        </p:txBody>
      </p:sp>
    </p:spTree>
    <p:extLst>
      <p:ext uri="{BB962C8B-B14F-4D97-AF65-F5344CB8AC3E}">
        <p14:creationId xmlns:p14="http://schemas.microsoft.com/office/powerpoint/2010/main" val="77572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EC6D-D4AD-8FE5-51E7-F5E0615C3325}"/>
              </a:ext>
            </a:extLst>
          </p:cNvPr>
          <p:cNvSpPr>
            <a:spLocks noGrp="1"/>
          </p:cNvSpPr>
          <p:nvPr>
            <p:ph type="title"/>
          </p:nvPr>
        </p:nvSpPr>
        <p:spPr/>
        <p:txBody>
          <a:bodyPr/>
          <a:lstStyle/>
          <a:p>
            <a:r>
              <a:rPr lang="en-GB" dirty="0"/>
              <a:t>Thank you for listening</a:t>
            </a:r>
          </a:p>
        </p:txBody>
      </p:sp>
      <p:pic>
        <p:nvPicPr>
          <p:cNvPr id="4" name="Content Placeholder 4" descr="Yellow and blue symbols">
            <a:extLst>
              <a:ext uri="{FF2B5EF4-FFF2-40B4-BE49-F238E27FC236}">
                <a16:creationId xmlns:a16="http://schemas.microsoft.com/office/drawing/2014/main" id="{EA2B9CAD-B080-BF1B-F9C1-8DC42026C98F}"/>
              </a:ext>
            </a:extLst>
          </p:cNvPr>
          <p:cNvPicPr>
            <a:picLocks noGrp="1" noChangeAspect="1"/>
          </p:cNvPicPr>
          <p:nvPr>
            <p:ph idx="1"/>
          </p:nvPr>
        </p:nvPicPr>
        <p:blipFill>
          <a:blip r:embed="rId2"/>
          <a:stretch>
            <a:fillRect/>
          </a:stretch>
        </p:blipFill>
        <p:spPr>
          <a:xfrm>
            <a:off x="2125963" y="1226617"/>
            <a:ext cx="3986965" cy="3051175"/>
          </a:xfrm>
        </p:spPr>
      </p:pic>
    </p:spTree>
    <p:extLst>
      <p:ext uri="{BB962C8B-B14F-4D97-AF65-F5344CB8AC3E}">
        <p14:creationId xmlns:p14="http://schemas.microsoft.com/office/powerpoint/2010/main" val="362658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CFEA90-4919-44D4-96C5-889E12CE6754}"/>
              </a:ext>
            </a:extLst>
          </p:cNvPr>
          <p:cNvSpPr>
            <a:spLocks noGrp="1"/>
          </p:cNvSpPr>
          <p:nvPr>
            <p:ph type="title"/>
          </p:nvPr>
        </p:nvSpPr>
        <p:spPr>
          <a:xfrm>
            <a:off x="500244" y="202069"/>
            <a:ext cx="5893226" cy="686617"/>
          </a:xfrm>
        </p:spPr>
        <p:txBody>
          <a:bodyPr/>
          <a:lstStyle/>
          <a:p>
            <a:r>
              <a:rPr lang="en-US" dirty="0"/>
              <a:t>Background</a:t>
            </a:r>
            <a:endParaRPr lang="en-GB" dirty="0"/>
          </a:p>
        </p:txBody>
      </p:sp>
      <p:sp>
        <p:nvSpPr>
          <p:cNvPr id="3" name="Content Placeholder 4">
            <a:extLst>
              <a:ext uri="{FF2B5EF4-FFF2-40B4-BE49-F238E27FC236}">
                <a16:creationId xmlns:a16="http://schemas.microsoft.com/office/drawing/2014/main" id="{1F00F28D-B7CD-6403-2031-4533CB5ECBD2}"/>
              </a:ext>
            </a:extLst>
          </p:cNvPr>
          <p:cNvSpPr txBox="1">
            <a:spLocks/>
          </p:cNvSpPr>
          <p:nvPr/>
        </p:nvSpPr>
        <p:spPr>
          <a:xfrm>
            <a:off x="773112" y="888686"/>
            <a:ext cx="7597775" cy="2709258"/>
          </a:xfrm>
          <a:prstGeom prst="rect">
            <a:avLst/>
          </a:prstGeom>
        </p:spPr>
        <p:txBody>
          <a:bodyPr wrap="square" lIns="0" tIns="0" rIns="0" bIns="0">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1600" dirty="0"/>
              <a:t>Research Resource carried out Renfrewshire Council’s 2025 Resident Satisfaction Survey.</a:t>
            </a:r>
          </a:p>
          <a:p>
            <a:pPr>
              <a:buFont typeface="Wingdings" panose="05000000000000000000" pitchFamily="2" charset="2"/>
              <a:buChar char="§"/>
            </a:pPr>
            <a:r>
              <a:rPr lang="en-GB" sz="1600" dirty="0"/>
              <a:t> A representative cross section of 1,016 Renfrewshire residents were interviewed either face to face or by phone during May and June 2025.</a:t>
            </a:r>
          </a:p>
          <a:p>
            <a:pPr>
              <a:buFont typeface="Wingdings" panose="05000000000000000000" pitchFamily="2" charset="2"/>
              <a:buChar char="§"/>
            </a:pPr>
            <a:r>
              <a:rPr lang="en-GB" sz="1600" dirty="0"/>
              <a:t> The objective of the Residents Survey was to measure residents’ current perceptions and satisfaction with the Council, access new information, ideas and suggestions which will improve planning and decision making in relation to budget decisions and help shape future activities around resident needs and priorities.</a:t>
            </a:r>
          </a:p>
          <a:p>
            <a:pPr>
              <a:buFont typeface="Wingdings" panose="05000000000000000000" pitchFamily="2" charset="2"/>
              <a:buChar char="§"/>
            </a:pPr>
            <a:r>
              <a:rPr lang="en-GB" sz="1600" dirty="0"/>
              <a:t>6 focus groups were then carried out with respondents to explore their perception and satisfaction in more depth and provide further insight into resident priorities.</a:t>
            </a:r>
          </a:p>
          <a:p>
            <a:pPr>
              <a:buFont typeface="Wingdings" panose="05000000000000000000" pitchFamily="2" charset="2"/>
              <a:buChar char="§"/>
            </a:pPr>
            <a:r>
              <a:rPr lang="en-GB" sz="1600" dirty="0"/>
              <a:t>A further 5 focus groups were then carried out with specific equalities groups.</a:t>
            </a:r>
          </a:p>
          <a:p>
            <a:pPr>
              <a:buFont typeface="Wingdings" panose="05000000000000000000" pitchFamily="2" charset="2"/>
              <a:buChar char="§"/>
            </a:pPr>
            <a:r>
              <a:rPr lang="en-GB" sz="1600" dirty="0"/>
              <a:t>This report summarises the key findings of the additional 5 equalities focus groups.</a:t>
            </a:r>
          </a:p>
          <a:p>
            <a:endParaRPr lang="en-GB" sz="1600" dirty="0"/>
          </a:p>
          <a:p>
            <a:endParaRPr kumimoji="0" lang="en-GB" sz="16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p:txBody>
      </p:sp>
    </p:spTree>
    <p:extLst>
      <p:ext uri="{BB962C8B-B14F-4D97-AF65-F5344CB8AC3E}">
        <p14:creationId xmlns:p14="http://schemas.microsoft.com/office/powerpoint/2010/main" val="414162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38F73-6443-7C66-B2D3-97356CEB5F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349A7D7-8BD4-55C1-7B61-4D7C296B56ED}"/>
              </a:ext>
            </a:extLst>
          </p:cNvPr>
          <p:cNvSpPr>
            <a:spLocks noGrp="1"/>
          </p:cNvSpPr>
          <p:nvPr>
            <p:ph type="title"/>
          </p:nvPr>
        </p:nvSpPr>
        <p:spPr>
          <a:xfrm>
            <a:off x="450548" y="196691"/>
            <a:ext cx="5893226" cy="686617"/>
          </a:xfrm>
        </p:spPr>
        <p:txBody>
          <a:bodyPr/>
          <a:lstStyle/>
          <a:p>
            <a:r>
              <a:rPr lang="en-US" dirty="0"/>
              <a:t>Focus group profile</a:t>
            </a:r>
            <a:endParaRPr lang="en-GB" dirty="0"/>
          </a:p>
        </p:txBody>
      </p:sp>
      <p:sp>
        <p:nvSpPr>
          <p:cNvPr id="3" name="Content Placeholder 4">
            <a:extLst>
              <a:ext uri="{FF2B5EF4-FFF2-40B4-BE49-F238E27FC236}">
                <a16:creationId xmlns:a16="http://schemas.microsoft.com/office/drawing/2014/main" id="{ABDDDDDC-3A4C-223F-9D58-69EC4749CE99}"/>
              </a:ext>
            </a:extLst>
          </p:cNvPr>
          <p:cNvSpPr txBox="1">
            <a:spLocks/>
          </p:cNvSpPr>
          <p:nvPr/>
        </p:nvSpPr>
        <p:spPr>
          <a:xfrm>
            <a:off x="761683" y="883308"/>
            <a:ext cx="7422198" cy="2709258"/>
          </a:xfrm>
          <a:prstGeom prst="rect">
            <a:avLst/>
          </a:prstGeom>
        </p:spPr>
        <p:txBody>
          <a:bodyPr wrap="square" lIns="0" tIns="0" rIns="0" bIns="0">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10000"/>
              </a:lnSpc>
              <a:spcBef>
                <a:spcPts val="800"/>
              </a:spcBef>
              <a:spcAft>
                <a:spcPts val="0"/>
              </a:spcAft>
              <a:buClr>
                <a:srgbClr val="971465"/>
              </a:buClr>
              <a:buSzTx/>
              <a:buFont typeface="Wingdings" panose="05000000000000000000" pitchFamily="2" charset="2"/>
              <a:buChar char="§"/>
              <a:tabLst/>
              <a:defRPr/>
            </a:pPr>
            <a:r>
              <a:rPr lang="en-GB" sz="1600" dirty="0">
                <a:solidFill>
                  <a:srgbClr val="000000"/>
                </a:solidFill>
              </a:rPr>
              <a:t>5</a:t>
            </a:r>
            <a:r>
              <a:rPr kumimoji="0" lang="en-GB" sz="16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 focus groups were carried out between 17</a:t>
            </a:r>
            <a:r>
              <a:rPr kumimoji="0" lang="en-GB" sz="1600" b="0" i="0" u="none" strike="noStrike" kern="1200" cap="none" spc="0" normalizeH="0" baseline="3000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th</a:t>
            </a:r>
            <a:r>
              <a:rPr kumimoji="0" lang="en-GB" sz="16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 March and 2</a:t>
            </a:r>
            <a:r>
              <a:rPr kumimoji="0" lang="en-GB" sz="1600" b="0" i="0" u="none" strike="noStrike" kern="1200" cap="none" spc="0" normalizeH="0" baseline="3000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nd</a:t>
            </a:r>
            <a:r>
              <a:rPr kumimoji="0" lang="en-GB" sz="16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 April 2026.</a:t>
            </a:r>
          </a:p>
          <a:p>
            <a:pPr marR="0" lvl="0" algn="l" defTabSz="914400" rtl="0" eaLnBrk="1" fontAlgn="auto" latinLnBrk="0" hangingPunct="1">
              <a:lnSpc>
                <a:spcPct val="110000"/>
              </a:lnSpc>
              <a:spcBef>
                <a:spcPts val="800"/>
              </a:spcBef>
              <a:spcAft>
                <a:spcPts val="0"/>
              </a:spcAft>
              <a:buClr>
                <a:srgbClr val="971465"/>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Focus group participants were recruited from resident representative groups in Renfrewshire. These were the Disability Resource Centre (x2 focus groups), the Lived Experience Panel and Renfrewshire Youth Voice (x2 focus groups)</a:t>
            </a:r>
          </a:p>
          <a:p>
            <a:pPr marR="0" lvl="0" algn="l" defTabSz="914400" rtl="0" eaLnBrk="1" fontAlgn="auto" latinLnBrk="0" hangingPunct="1">
              <a:lnSpc>
                <a:spcPct val="110000"/>
              </a:lnSpc>
              <a:spcBef>
                <a:spcPts val="800"/>
              </a:spcBef>
              <a:spcAft>
                <a:spcPts val="0"/>
              </a:spcAft>
              <a:buClr>
                <a:srgbClr val="971465"/>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Focus groups were carried out in person, daytime and evening.</a:t>
            </a:r>
          </a:p>
          <a:p>
            <a:pPr marR="0" lvl="0" algn="l" defTabSz="914400" rtl="0" eaLnBrk="1" fontAlgn="auto" latinLnBrk="0" hangingPunct="1">
              <a:lnSpc>
                <a:spcPct val="110000"/>
              </a:lnSpc>
              <a:spcBef>
                <a:spcPts val="800"/>
              </a:spcBef>
              <a:spcAft>
                <a:spcPts val="0"/>
              </a:spcAft>
              <a:buClr>
                <a:srgbClr val="971465"/>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Overall </a:t>
            </a:r>
            <a:r>
              <a:rPr lang="en-GB" sz="1600" dirty="0">
                <a:solidFill>
                  <a:srgbClr val="000000"/>
                </a:solidFill>
              </a:rPr>
              <a:t>39</a:t>
            </a:r>
            <a:r>
              <a:rPr kumimoji="0" lang="en-GB" sz="16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 residents participated in the focus groups.</a:t>
            </a:r>
          </a:p>
          <a:p>
            <a:pPr marR="0" lvl="0" algn="l" defTabSz="914400" rtl="0" eaLnBrk="1" fontAlgn="auto" latinLnBrk="0" hangingPunct="1">
              <a:lnSpc>
                <a:spcPct val="110000"/>
              </a:lnSpc>
              <a:spcBef>
                <a:spcPts val="800"/>
              </a:spcBef>
              <a:spcAft>
                <a:spcPts val="0"/>
              </a:spcAft>
              <a:buClr>
                <a:srgbClr val="971465"/>
              </a:buClr>
              <a:buSzTx/>
              <a:buFont typeface="Wingdings" panose="05000000000000000000" pitchFamily="2" charset="2"/>
              <a:buChar char="§"/>
              <a:tabLst/>
              <a:defRPr/>
            </a:pPr>
            <a:r>
              <a:rPr lang="en-GB" sz="1600" dirty="0">
                <a:solidFill>
                  <a:srgbClr val="000000"/>
                </a:solidFill>
              </a:rPr>
              <a:t>Residents were from across Renfrewshire, including the more rural villages and ranged in age from 16  to into their late 60s.</a:t>
            </a:r>
          </a:p>
          <a:p>
            <a:pPr marR="0" lvl="0" algn="l" defTabSz="914400" rtl="0" eaLnBrk="1" fontAlgn="auto" latinLnBrk="0" hangingPunct="1">
              <a:lnSpc>
                <a:spcPct val="110000"/>
              </a:lnSpc>
              <a:spcBef>
                <a:spcPts val="800"/>
              </a:spcBef>
              <a:spcAft>
                <a:spcPts val="0"/>
              </a:spcAft>
              <a:buClr>
                <a:srgbClr val="971465"/>
              </a:buClr>
              <a:buSzTx/>
              <a:buFont typeface="Wingdings" panose="05000000000000000000" pitchFamily="2" charset="2"/>
              <a:buChar char="§"/>
              <a:tabLst/>
              <a:defRPr/>
            </a:pPr>
            <a:r>
              <a:rPr lang="en-GB" sz="1600" dirty="0">
                <a:solidFill>
                  <a:srgbClr val="000000"/>
                </a:solidFill>
              </a:rPr>
              <a:t>Participants were from a range of equalities groups and voices from across Renfrewshire were heard from young people, young carers, minority ethnic groups, those from more deprived communities,  LGBTQI and disabled.</a:t>
            </a:r>
          </a:p>
          <a:p>
            <a:pPr marL="0" marR="0" lvl="0" indent="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None/>
              <a:tabLst/>
              <a:defRPr/>
            </a:pPr>
            <a:endParaRPr kumimoji="0" lang="en-GB" sz="16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p:txBody>
      </p:sp>
    </p:spTree>
    <p:extLst>
      <p:ext uri="{BB962C8B-B14F-4D97-AF65-F5344CB8AC3E}">
        <p14:creationId xmlns:p14="http://schemas.microsoft.com/office/powerpoint/2010/main" val="319004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2641-445F-28DF-73EF-B63D78B998BF}"/>
              </a:ext>
            </a:extLst>
          </p:cNvPr>
          <p:cNvSpPr>
            <a:spLocks noGrp="1"/>
          </p:cNvSpPr>
          <p:nvPr>
            <p:ph type="title"/>
          </p:nvPr>
        </p:nvSpPr>
        <p:spPr>
          <a:xfrm>
            <a:off x="361095" y="202070"/>
            <a:ext cx="5893226" cy="686617"/>
          </a:xfrm>
        </p:spPr>
        <p:txBody>
          <a:bodyPr/>
          <a:lstStyle/>
          <a:p>
            <a:r>
              <a:rPr lang="en-GB" dirty="0"/>
              <a:t>Focus group themes</a:t>
            </a:r>
          </a:p>
        </p:txBody>
      </p:sp>
      <p:graphicFrame>
        <p:nvGraphicFramePr>
          <p:cNvPr id="6" name="Content Placeholder 5">
            <a:extLst>
              <a:ext uri="{FF2B5EF4-FFF2-40B4-BE49-F238E27FC236}">
                <a16:creationId xmlns:a16="http://schemas.microsoft.com/office/drawing/2014/main" id="{A072AD63-FE2E-67BB-6C83-8BF8BFBE3EC2}"/>
              </a:ext>
            </a:extLst>
          </p:cNvPr>
          <p:cNvGraphicFramePr>
            <a:graphicFrameLocks noGrp="1"/>
          </p:cNvGraphicFramePr>
          <p:nvPr>
            <p:ph idx="1"/>
            <p:extLst>
              <p:ext uri="{D42A27DB-BD31-4B8C-83A1-F6EECF244321}">
                <p14:modId xmlns:p14="http://schemas.microsoft.com/office/powerpoint/2010/main" val="567924698"/>
              </p:ext>
            </p:extLst>
          </p:nvPr>
        </p:nvGraphicFramePr>
        <p:xfrm>
          <a:off x="428625" y="1988472"/>
          <a:ext cx="8286750" cy="274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4">
            <a:extLst>
              <a:ext uri="{FF2B5EF4-FFF2-40B4-BE49-F238E27FC236}">
                <a16:creationId xmlns:a16="http://schemas.microsoft.com/office/drawing/2014/main" id="{AC8364B1-CC96-3D6E-F2E3-4FA71A872C5A}"/>
              </a:ext>
            </a:extLst>
          </p:cNvPr>
          <p:cNvSpPr txBox="1">
            <a:spLocks/>
          </p:cNvSpPr>
          <p:nvPr/>
        </p:nvSpPr>
        <p:spPr>
          <a:xfrm>
            <a:off x="773112" y="725557"/>
            <a:ext cx="7597775" cy="2709258"/>
          </a:xfrm>
          <a:prstGeom prst="rect">
            <a:avLst/>
          </a:prstGeom>
        </p:spPr>
        <p:txBody>
          <a:bodyPr wrap="square" lIns="0" tIns="0" rIns="0" bIns="0">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10000"/>
              </a:lnSpc>
              <a:spcBef>
                <a:spcPts val="800"/>
              </a:spcBef>
              <a:spcAft>
                <a:spcPts val="0"/>
              </a:spcAft>
              <a:buClr>
                <a:srgbClr val="971465"/>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The focus groups sought to provide insight from disabled residents, the Lived Experience Panel and young people regarding what it is like living in Renfrewshire and what their priorities were for the Council</a:t>
            </a:r>
            <a:r>
              <a:rPr lang="en-GB" sz="1600" dirty="0">
                <a:solidFill>
                  <a:srgbClr val="000000"/>
                </a:solidFill>
              </a:rPr>
              <a:t>.</a:t>
            </a:r>
            <a:endParaRPr kumimoji="0" lang="en-GB" sz="16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a:p>
            <a:pPr marR="0" lvl="0" algn="l" defTabSz="914400" rtl="0" eaLnBrk="1" fontAlgn="auto" latinLnBrk="0" hangingPunct="1">
              <a:lnSpc>
                <a:spcPct val="110000"/>
              </a:lnSpc>
              <a:spcBef>
                <a:spcPts val="800"/>
              </a:spcBef>
              <a:spcAft>
                <a:spcPts val="0"/>
              </a:spcAft>
              <a:buClr>
                <a:srgbClr val="971465"/>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The discussion themes were:</a:t>
            </a:r>
          </a:p>
          <a:p>
            <a:pPr marL="0" marR="0" lvl="0" indent="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None/>
              <a:tabLst/>
              <a:defRPr/>
            </a:pPr>
            <a:endParaRPr kumimoji="0" lang="en-GB" sz="16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p:txBody>
      </p:sp>
    </p:spTree>
    <p:extLst>
      <p:ext uri="{BB962C8B-B14F-4D97-AF65-F5344CB8AC3E}">
        <p14:creationId xmlns:p14="http://schemas.microsoft.com/office/powerpoint/2010/main" val="260237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618E-A506-B844-05E6-2139D6BD0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7D66FB-F77F-995F-D764-5D44BBA0CBCA}"/>
              </a:ext>
            </a:extLst>
          </p:cNvPr>
          <p:cNvSpPr>
            <a:spLocks noGrp="1"/>
          </p:cNvSpPr>
          <p:nvPr>
            <p:ph type="title"/>
          </p:nvPr>
        </p:nvSpPr>
        <p:spPr>
          <a:xfrm>
            <a:off x="395208" y="1251310"/>
            <a:ext cx="8159856" cy="1724365"/>
          </a:xfrm>
        </p:spPr>
        <p:txBody>
          <a:bodyPr/>
          <a:lstStyle/>
          <a:p>
            <a:pPr algn="ctr">
              <a:lnSpc>
                <a:spcPct val="100000"/>
              </a:lnSpc>
            </a:pPr>
            <a:r>
              <a:rPr lang="en-US" sz="4800" dirty="0"/>
              <a:t>Place and                      </a:t>
            </a:r>
            <a:r>
              <a:rPr lang="en-US" sz="4800" dirty="0" err="1"/>
              <a:t>Neighbourhood</a:t>
            </a:r>
            <a:endParaRPr lang="en-GB" sz="4800" dirty="0"/>
          </a:p>
        </p:txBody>
      </p:sp>
    </p:spTree>
    <p:extLst>
      <p:ext uri="{BB962C8B-B14F-4D97-AF65-F5344CB8AC3E}">
        <p14:creationId xmlns:p14="http://schemas.microsoft.com/office/powerpoint/2010/main" val="390557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3BE5A-29E0-C2DE-1F02-4F94856FB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A685B-D2A5-CF1E-5910-6EA1CC2F9F8C}"/>
              </a:ext>
            </a:extLst>
          </p:cNvPr>
          <p:cNvSpPr>
            <a:spLocks noGrp="1"/>
          </p:cNvSpPr>
          <p:nvPr>
            <p:ph type="title"/>
          </p:nvPr>
        </p:nvSpPr>
        <p:spPr>
          <a:xfrm>
            <a:off x="209227" y="210299"/>
            <a:ext cx="6299482" cy="540000"/>
          </a:xfrm>
        </p:spPr>
        <p:txBody>
          <a:bodyPr/>
          <a:lstStyle/>
          <a:p>
            <a:r>
              <a:rPr lang="en-GB" dirty="0"/>
              <a:t>Place and neighbourhood</a:t>
            </a:r>
          </a:p>
        </p:txBody>
      </p:sp>
      <p:sp>
        <p:nvSpPr>
          <p:cNvPr id="4" name="Content Placeholder 3">
            <a:extLst>
              <a:ext uri="{FF2B5EF4-FFF2-40B4-BE49-F238E27FC236}">
                <a16:creationId xmlns:a16="http://schemas.microsoft.com/office/drawing/2014/main" id="{3A913E8F-8F06-46CB-DC7E-1C1EBCEA4AA1}"/>
              </a:ext>
            </a:extLst>
          </p:cNvPr>
          <p:cNvSpPr>
            <a:spLocks noGrp="1"/>
          </p:cNvSpPr>
          <p:nvPr>
            <p:ph idx="1"/>
          </p:nvPr>
        </p:nvSpPr>
        <p:spPr>
          <a:xfrm>
            <a:off x="209227" y="750299"/>
            <a:ext cx="7305075" cy="329700"/>
          </a:xfrm>
        </p:spPr>
        <p:txBody>
          <a:bodyPr/>
          <a:lstStyle/>
          <a:p>
            <a:r>
              <a:rPr lang="en-GB" sz="2000" dirty="0">
                <a:solidFill>
                  <a:schemeClr val="accent2"/>
                </a:solidFill>
                <a:latin typeface="Aptos Black" panose="020F0502020204030204" pitchFamily="34" charset="0"/>
              </a:rPr>
              <a:t>Positives about living in Renfrewshire</a:t>
            </a:r>
          </a:p>
        </p:txBody>
      </p:sp>
      <p:sp>
        <p:nvSpPr>
          <p:cNvPr id="6" name="Content Placeholder 4">
            <a:extLst>
              <a:ext uri="{FF2B5EF4-FFF2-40B4-BE49-F238E27FC236}">
                <a16:creationId xmlns:a16="http://schemas.microsoft.com/office/drawing/2014/main" id="{53B6C7EF-DC34-6469-793E-92B0B95FB769}"/>
              </a:ext>
            </a:extLst>
          </p:cNvPr>
          <p:cNvSpPr txBox="1">
            <a:spLocks noGrp="1"/>
          </p:cNvSpPr>
          <p:nvPr>
            <p:ph idx="10"/>
          </p:nvPr>
        </p:nvSpPr>
        <p:spPr>
          <a:xfrm>
            <a:off x="209227" y="1290299"/>
            <a:ext cx="8386133" cy="3323025"/>
          </a:xfrm>
          <a:prstGeom prst="rect">
            <a:avLst/>
          </a:prstGeom>
        </p:spPr>
        <p:txBody>
          <a:bodyPr wrap="square" lIns="0" tIns="0" rIns="0" bIns="0" numCol="1">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0"/>
              </a:spcAft>
              <a:buClr>
                <a:srgbClr val="971465"/>
              </a:buClr>
              <a:defRPr/>
            </a:pPr>
            <a:r>
              <a:rPr lang="en-GB" sz="1300" b="1" dirty="0">
                <a:solidFill>
                  <a:srgbClr val="000000"/>
                </a:solidFill>
              </a:rPr>
              <a:t>Overview</a:t>
            </a:r>
            <a:r>
              <a:rPr lang="en-GB" sz="1300" dirty="0">
                <a:solidFill>
                  <a:srgbClr val="000000"/>
                </a:solidFill>
              </a:rPr>
              <a:t>: </a:t>
            </a:r>
            <a:r>
              <a:rPr kumimoji="0" lang="en-GB" sz="13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Across all three groups, people spoke with honesty about life in Renfrewshire. There is clear pride in place and attachment to local areas</a:t>
            </a:r>
            <a:r>
              <a:rPr lang="en-GB" sz="1300" dirty="0">
                <a:solidFill>
                  <a:srgbClr val="000000"/>
                </a:solidFill>
              </a:rPr>
              <a:t>. </a:t>
            </a:r>
          </a:p>
          <a:p>
            <a:pPr>
              <a:spcAft>
                <a:spcPts val="0"/>
              </a:spcAft>
              <a:buClr>
                <a:srgbClr val="971465"/>
              </a:buClr>
              <a:defRPr/>
            </a:pPr>
            <a:r>
              <a:rPr lang="en-GB" sz="1300" b="1" dirty="0">
                <a:solidFill>
                  <a:srgbClr val="000000"/>
                </a:solidFill>
              </a:rPr>
              <a:t>Strong attachment to place: </a:t>
            </a:r>
            <a:r>
              <a:rPr lang="en-GB" sz="1300" dirty="0">
                <a:solidFill>
                  <a:srgbClr val="000000"/>
                </a:solidFill>
              </a:rPr>
              <a:t>Across groups participants described Renfrewshire as home, even if they were unhappy with current conditions.  Many had long histories of living in the area, family and community ties, pride in local identity and were reluctant to leave.  They cared about Renfrewshire and want it to be better. </a:t>
            </a:r>
            <a:endParaRPr lang="en-GB" sz="1300" b="1" dirty="0">
              <a:solidFill>
                <a:srgbClr val="000000"/>
              </a:solidFill>
            </a:endParaRP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lang="en-GB" sz="1300" b="1" dirty="0">
                <a:solidFill>
                  <a:srgbClr val="000000"/>
                </a:solidFill>
              </a:rPr>
              <a:t>Sense of community</a:t>
            </a:r>
            <a:r>
              <a:rPr lang="en-GB" sz="1300" dirty="0">
                <a:solidFill>
                  <a:srgbClr val="000000"/>
                </a:solidFill>
              </a:rPr>
              <a:t>: It was clear from participants that one of the key things that makes Renfrewshire such an enjoyable place to live is the people who live there.  Participants spoke consistently about the friendliness of neighbours and local people, peer support (especially amongst disabled residents e.g. at the Disability Resource Centre), informal support networks (e.g. young people spoke about friends and informal social networks), and staff and volunteers in community spaces.  .</a:t>
            </a: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lang="en-GB" sz="1300" b="1" dirty="0">
                <a:solidFill>
                  <a:srgbClr val="000000"/>
                </a:solidFill>
              </a:rPr>
              <a:t>Greenspace, culture and events</a:t>
            </a:r>
            <a:r>
              <a:rPr lang="en-GB" sz="1300" dirty="0">
                <a:solidFill>
                  <a:srgbClr val="000000"/>
                </a:solidFill>
              </a:rPr>
              <a:t>: Many spoke positively about parks and green spaces (where they are safe and accessible).  The festivals, arts and local events were widely praised as an opportunity to come together across communities.  Young people in particular highlighted culture and events as a way to improve their mood, reduce boredom and a way of creating pride in the area and a sense of belonging.  </a:t>
            </a:r>
          </a:p>
          <a:p>
            <a:pPr marL="0" marR="0" lvl="0" indent="0" algn="l" defTabSz="914400" rtl="0" eaLnBrk="1" fontAlgn="auto" latinLnBrk="0" hangingPunct="1">
              <a:lnSpc>
                <a:spcPct val="110000"/>
              </a:lnSpc>
              <a:spcBef>
                <a:spcPts val="800"/>
              </a:spcBef>
              <a:spcAft>
                <a:spcPts val="0"/>
              </a:spcAft>
              <a:buClr>
                <a:srgbClr val="971465"/>
              </a:buClr>
              <a:buSzTx/>
              <a:buNone/>
              <a:tabLst/>
              <a:defRPr/>
            </a:pPr>
            <a:endParaRPr lang="en-GB" sz="1300" b="1" dirty="0">
              <a:solidFill>
                <a:srgbClr val="000000"/>
              </a:solidFill>
            </a:endParaRP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a:p>
            <a:pPr marL="0" marR="0" lvl="0" indent="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None/>
              <a:tabLst/>
              <a:defRPr/>
            </a:pPr>
            <a:endParaRPr kumimoji="0" lang="en-GB" sz="13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p:txBody>
      </p:sp>
    </p:spTree>
    <p:extLst>
      <p:ext uri="{BB962C8B-B14F-4D97-AF65-F5344CB8AC3E}">
        <p14:creationId xmlns:p14="http://schemas.microsoft.com/office/powerpoint/2010/main" val="113333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DDAC2-32EA-F89F-D447-65B0EE347D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F40B9-B198-36A9-DFE7-D8799A4AE2DB}"/>
              </a:ext>
            </a:extLst>
          </p:cNvPr>
          <p:cNvSpPr>
            <a:spLocks noGrp="1"/>
          </p:cNvSpPr>
          <p:nvPr>
            <p:ph type="title"/>
          </p:nvPr>
        </p:nvSpPr>
        <p:spPr>
          <a:xfrm>
            <a:off x="201478" y="242136"/>
            <a:ext cx="6307231" cy="540000"/>
          </a:xfrm>
        </p:spPr>
        <p:txBody>
          <a:bodyPr/>
          <a:lstStyle/>
          <a:p>
            <a:r>
              <a:rPr lang="en-GB" dirty="0"/>
              <a:t>Place and neighbourhood</a:t>
            </a:r>
          </a:p>
        </p:txBody>
      </p:sp>
      <p:sp>
        <p:nvSpPr>
          <p:cNvPr id="4" name="Content Placeholder 3">
            <a:extLst>
              <a:ext uri="{FF2B5EF4-FFF2-40B4-BE49-F238E27FC236}">
                <a16:creationId xmlns:a16="http://schemas.microsoft.com/office/drawing/2014/main" id="{124434DB-3DFF-7C84-E82E-5F7FF1F2F95A}"/>
              </a:ext>
            </a:extLst>
          </p:cNvPr>
          <p:cNvSpPr>
            <a:spLocks noGrp="1"/>
          </p:cNvSpPr>
          <p:nvPr>
            <p:ph idx="1"/>
          </p:nvPr>
        </p:nvSpPr>
        <p:spPr>
          <a:xfrm>
            <a:off x="201478" y="617286"/>
            <a:ext cx="7314061" cy="329700"/>
          </a:xfrm>
        </p:spPr>
        <p:txBody>
          <a:bodyPr/>
          <a:lstStyle/>
          <a:p>
            <a:r>
              <a:rPr lang="en-GB" sz="2000" dirty="0">
                <a:solidFill>
                  <a:schemeClr val="accent2"/>
                </a:solidFill>
                <a:latin typeface="Aptos Black" panose="020F0502020204030204" pitchFamily="34" charset="0"/>
              </a:rPr>
              <a:t>Negatives about living in Renfrewshire</a:t>
            </a:r>
          </a:p>
        </p:txBody>
      </p:sp>
      <p:sp>
        <p:nvSpPr>
          <p:cNvPr id="6" name="Content Placeholder 4">
            <a:extLst>
              <a:ext uri="{FF2B5EF4-FFF2-40B4-BE49-F238E27FC236}">
                <a16:creationId xmlns:a16="http://schemas.microsoft.com/office/drawing/2014/main" id="{D55D8475-5D61-EC19-16AC-44B586E63422}"/>
              </a:ext>
            </a:extLst>
          </p:cNvPr>
          <p:cNvSpPr txBox="1">
            <a:spLocks noGrp="1"/>
          </p:cNvSpPr>
          <p:nvPr>
            <p:ph idx="10"/>
          </p:nvPr>
        </p:nvSpPr>
        <p:spPr>
          <a:xfrm>
            <a:off x="201478" y="946986"/>
            <a:ext cx="8741044" cy="3036258"/>
          </a:xfrm>
          <a:prstGeom prst="rect">
            <a:avLst/>
          </a:prstGeom>
        </p:spPr>
        <p:txBody>
          <a:bodyPr wrap="square" lIns="0" tIns="0" rIns="0" bIns="0" numCol="1">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Safety and feeling safe</a:t>
            </a: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 Across all groups people described not feeling safe in their daily lives.  This varied by group with a slightly different focus on safety for each group.  For disabled residents key things impacting on their feeling of safety were things such as unsafe pavements, lighting and infrastructure.  Young people spoke about a fear of violence, harassment and assault.  The Lived Experience Panel lived with fear in their daily lives, largely due to anti-social behaviour in their communities.  </a:t>
            </a:r>
            <a:r>
              <a:rPr lang="en-GB" sz="1200" dirty="0">
                <a:solidFill>
                  <a:srgbClr val="000000"/>
                </a:solidFill>
              </a:rPr>
              <a:t>For all groups fear restricts them, it stops them going out, they keep their children indoors, disabled residents avoid journeys and young people lose their independence. </a:t>
            </a:r>
            <a:endPar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lang="en-GB" sz="1200" b="1" dirty="0">
                <a:solidFill>
                  <a:srgbClr val="000000"/>
                </a:solidFill>
              </a:rPr>
              <a:t>Loss of community spaces and “places to go”</a:t>
            </a:r>
            <a:r>
              <a:rPr lang="en-GB" sz="1200" dirty="0">
                <a:solidFill>
                  <a:srgbClr val="000000"/>
                </a:solidFill>
              </a:rPr>
              <a:t>: All groups spoke about the disappearance or inaccessibility of shared spaces.  Examples were closed or under used community centres, few indoor spaces that are free or affordable, limited provision for youths or spaces not designed for disabled access.  The loss of these spaces were linked to isolation, boredom and declining mental wellbeing.  Participants want safe, physical spaces where they are welcome.  The Lived Experience Panel in particular spoke about a need for a 24 hour safe place that was warm, safe, gave you access to </a:t>
            </a:r>
            <a:r>
              <a:rPr lang="en-GB" sz="1200" dirty="0" err="1">
                <a:solidFill>
                  <a:srgbClr val="000000"/>
                </a:solidFill>
              </a:rPr>
              <a:t>wifi</a:t>
            </a:r>
            <a:r>
              <a:rPr lang="en-GB" sz="1200" dirty="0">
                <a:solidFill>
                  <a:srgbClr val="000000"/>
                </a:solidFill>
              </a:rPr>
              <a:t>, access to information and snacks and drinks. </a:t>
            </a:r>
          </a:p>
          <a:p>
            <a:pPr lvl="0">
              <a:spcAft>
                <a:spcPts val="0"/>
              </a:spcAft>
              <a:buClr>
                <a:srgbClr val="971465"/>
              </a:buClr>
              <a:defRPr/>
            </a:pPr>
            <a:r>
              <a:rPr lang="en-GB" sz="1200" b="1" dirty="0">
                <a:solidFill>
                  <a:srgbClr val="000000"/>
                </a:solidFill>
              </a:rPr>
              <a:t>Inequality, invisibility and lack of voice</a:t>
            </a:r>
            <a:r>
              <a:rPr lang="en-GB" sz="1200" dirty="0">
                <a:solidFill>
                  <a:srgbClr val="000000"/>
                </a:solidFill>
              </a:rPr>
              <a:t>: Groups were also vocal about their feeling of not being heard.  They felt that decisions were made without lived experience, that engagement does not always lead to change or that consultation happens too late and is not taken seriously.  There was also a feeling that some areas are prioritised over others with one noting that postcode assumptions of poverty are masking the full extent of poverty experienced across Renfrewshire. </a:t>
            </a:r>
          </a:p>
          <a:p>
            <a:pPr>
              <a:spcAft>
                <a:spcPts val="0"/>
              </a:spcAft>
              <a:buClr>
                <a:srgbClr val="971465"/>
              </a:buClr>
              <a:defRPr/>
            </a:pPr>
            <a:r>
              <a:rPr lang="en-GB" sz="1200" b="1" dirty="0">
                <a:solidFill>
                  <a:srgbClr val="000000"/>
                </a:solidFill>
              </a:rPr>
              <a:t>Support systems not keeping up with need</a:t>
            </a:r>
            <a:r>
              <a:rPr lang="en-GB" sz="1200" dirty="0">
                <a:solidFill>
                  <a:srgbClr val="000000"/>
                </a:solidFill>
              </a:rPr>
              <a:t>: All groups spoke of systems under strain and all groups spoke about a strong need                     for more mental health support.  Young people spoke more about support in schools and CAMHS whereas adults spoke more                  about community, housing and income pressures.</a:t>
            </a:r>
          </a:p>
          <a:p>
            <a:pPr marL="0" lvl="0" indent="0">
              <a:spcAft>
                <a:spcPts val="0"/>
              </a:spcAft>
              <a:buClr>
                <a:srgbClr val="971465"/>
              </a:buClr>
              <a:buNone/>
              <a:defRPr/>
            </a:pPr>
            <a:endParaRPr lang="en-GB" sz="1200" dirty="0">
              <a:solidFill>
                <a:srgbClr val="000000"/>
              </a:solidFill>
            </a:endParaRP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endParaRPr lang="en-GB" sz="1200" dirty="0">
              <a:solidFill>
                <a:srgbClr val="000000"/>
              </a:solidFill>
            </a:endParaRP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a:p>
            <a:pPr marL="0" marR="0" lvl="0" indent="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p:txBody>
      </p:sp>
    </p:spTree>
    <p:extLst>
      <p:ext uri="{BB962C8B-B14F-4D97-AF65-F5344CB8AC3E}">
        <p14:creationId xmlns:p14="http://schemas.microsoft.com/office/powerpoint/2010/main" val="133159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AD81F-3852-5F37-1A48-FC0FC0B44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E8E72-CC0C-5627-EFE9-7FDE655B9B90}"/>
              </a:ext>
            </a:extLst>
          </p:cNvPr>
          <p:cNvSpPr>
            <a:spLocks noGrp="1"/>
          </p:cNvSpPr>
          <p:nvPr>
            <p:ph type="title"/>
          </p:nvPr>
        </p:nvSpPr>
        <p:spPr>
          <a:xfrm>
            <a:off x="170481" y="120971"/>
            <a:ext cx="6338228" cy="540000"/>
          </a:xfrm>
        </p:spPr>
        <p:txBody>
          <a:bodyPr/>
          <a:lstStyle/>
          <a:p>
            <a:r>
              <a:rPr lang="en-GB" dirty="0"/>
              <a:t>Place and neighbourhood</a:t>
            </a:r>
          </a:p>
        </p:txBody>
      </p:sp>
      <p:sp>
        <p:nvSpPr>
          <p:cNvPr id="4" name="Content Placeholder 3">
            <a:extLst>
              <a:ext uri="{FF2B5EF4-FFF2-40B4-BE49-F238E27FC236}">
                <a16:creationId xmlns:a16="http://schemas.microsoft.com/office/drawing/2014/main" id="{A66ADD41-C047-E7D3-8727-F4BC7FB55565}"/>
              </a:ext>
            </a:extLst>
          </p:cNvPr>
          <p:cNvSpPr>
            <a:spLocks noGrp="1"/>
          </p:cNvSpPr>
          <p:nvPr>
            <p:ph idx="1"/>
          </p:nvPr>
        </p:nvSpPr>
        <p:spPr>
          <a:xfrm>
            <a:off x="170481" y="548079"/>
            <a:ext cx="7350006" cy="329700"/>
          </a:xfrm>
        </p:spPr>
        <p:txBody>
          <a:bodyPr/>
          <a:lstStyle/>
          <a:p>
            <a:r>
              <a:rPr lang="en-GB" sz="2000" dirty="0">
                <a:solidFill>
                  <a:schemeClr val="accent2"/>
                </a:solidFill>
                <a:latin typeface="Aptos Black" panose="020F0502020204030204" pitchFamily="34" charset="0"/>
              </a:rPr>
              <a:t>What </a:t>
            </a:r>
            <a:r>
              <a:rPr lang="en-GB" sz="2000">
                <a:solidFill>
                  <a:schemeClr val="accent2"/>
                </a:solidFill>
                <a:latin typeface="Aptos Black" panose="020F0502020204030204" pitchFamily="34" charset="0"/>
              </a:rPr>
              <a:t>could </a:t>
            </a:r>
            <a:r>
              <a:rPr lang="en-GB" sz="2000" dirty="0">
                <a:solidFill>
                  <a:schemeClr val="accent2"/>
                </a:solidFill>
                <a:latin typeface="Aptos Black" panose="020F0502020204030204" pitchFamily="34" charset="0"/>
              </a:rPr>
              <a:t>improve</a:t>
            </a:r>
            <a:r>
              <a:rPr lang="en-GB" sz="2000">
                <a:solidFill>
                  <a:schemeClr val="accent2"/>
                </a:solidFill>
                <a:latin typeface="Aptos Black" panose="020F0502020204030204" pitchFamily="34" charset="0"/>
              </a:rPr>
              <a:t> your</a:t>
            </a:r>
            <a:r>
              <a:rPr lang="en-GB" sz="2000" dirty="0">
                <a:solidFill>
                  <a:schemeClr val="accent2"/>
                </a:solidFill>
                <a:latin typeface="Aptos Black" panose="020F0502020204030204" pitchFamily="34" charset="0"/>
              </a:rPr>
              <a:t> quality of life?</a:t>
            </a:r>
          </a:p>
        </p:txBody>
      </p:sp>
      <p:sp>
        <p:nvSpPr>
          <p:cNvPr id="6" name="Content Placeholder 4">
            <a:extLst>
              <a:ext uri="{FF2B5EF4-FFF2-40B4-BE49-F238E27FC236}">
                <a16:creationId xmlns:a16="http://schemas.microsoft.com/office/drawing/2014/main" id="{7566F4B9-7C37-4495-8C25-419CEF8EC348}"/>
              </a:ext>
            </a:extLst>
          </p:cNvPr>
          <p:cNvSpPr txBox="1">
            <a:spLocks noGrp="1"/>
          </p:cNvSpPr>
          <p:nvPr>
            <p:ph idx="10"/>
          </p:nvPr>
        </p:nvSpPr>
        <p:spPr>
          <a:xfrm>
            <a:off x="127861" y="877779"/>
            <a:ext cx="8433209" cy="2887663"/>
          </a:xfrm>
          <a:prstGeom prst="rect">
            <a:avLst/>
          </a:prstGeom>
        </p:spPr>
        <p:txBody>
          <a:bodyPr wrap="square" lIns="0" tIns="0" rIns="0" bIns="0" numCol="1">
            <a:noAutofit/>
          </a:bodyPr>
          <a:lstStyle>
            <a:lvl1pPr marL="2286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defTabSz="914400" rtl="0" eaLnBrk="1" latinLnBrk="0" hangingPunct="1">
              <a:lnSpc>
                <a:spcPct val="110000"/>
              </a:lnSpc>
              <a:spcBef>
                <a:spcPts val="800"/>
              </a:spcBef>
              <a:buClr>
                <a:schemeClr val="accent2"/>
              </a:buClr>
              <a:buFont typeface="Arial" panose="020B0604020202020204" pitchFamily="34" charset="0"/>
              <a:buChar char="•"/>
              <a:defRPr sz="2000" b="0" i="0" kern="120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0"/>
              </a:spcAft>
              <a:buClr>
                <a:srgbClr val="971465"/>
              </a:buClr>
              <a:buNone/>
              <a:defRPr/>
            </a:pPr>
            <a:r>
              <a:rPr lang="en-GB" sz="1200" b="1" dirty="0">
                <a:solidFill>
                  <a:srgbClr val="000000"/>
                </a:solidFill>
              </a:rPr>
              <a:t>Across all groups, there was a striking consensus on what would actually make a difference</a:t>
            </a:r>
          </a:p>
          <a:p>
            <a:pPr lvl="0">
              <a:spcAft>
                <a:spcPts val="0"/>
              </a:spcAft>
              <a:buClr>
                <a:srgbClr val="971465"/>
              </a:buClr>
              <a:defRPr/>
            </a:pPr>
            <a:r>
              <a:rPr lang="en-GB" sz="1200" b="1" dirty="0">
                <a:solidFill>
                  <a:srgbClr val="000000"/>
                </a:solidFill>
              </a:rPr>
              <a:t>Feeling safe to move around, get together and live</a:t>
            </a:r>
            <a:r>
              <a:rPr lang="en-GB" sz="1200" dirty="0">
                <a:solidFill>
                  <a:srgbClr val="000000"/>
                </a:solidFill>
              </a:rPr>
              <a:t>: This was seen as the foundation for all groups with priorities including better lighting, well maintained and safe routes and pavements to move around on, visible community safety presence and safe and accessible public buildings and schools.</a:t>
            </a:r>
          </a:p>
          <a:p>
            <a:pPr>
              <a:spcAft>
                <a:spcPts val="0"/>
              </a:spcAft>
              <a:buClr>
                <a:srgbClr val="971465"/>
              </a:buClr>
              <a:defRPr/>
            </a:pPr>
            <a:r>
              <a:rPr lang="en-GB" sz="1200" b="1" dirty="0">
                <a:solidFill>
                  <a:srgbClr val="000000"/>
                </a:solidFill>
              </a:rPr>
              <a:t>Accessible, welcoming community hubs</a:t>
            </a:r>
            <a:r>
              <a:rPr lang="en-GB" sz="1200" dirty="0">
                <a:solidFill>
                  <a:srgbClr val="000000"/>
                </a:solidFill>
              </a:rPr>
              <a:t>:  Welcoming community hubs were desired by all groups but importantly they had to be free or low cost, open beyond office hours so that people can come together in safety in the evenings and at weekends, suitable for all ages, designed to be accessible and inclusive for all. Disabled residents and the Lived Experience Panel, in particular, wanted to see community spaces rebuilt and protected.</a:t>
            </a:r>
          </a:p>
          <a:p>
            <a:pPr marL="228600" marR="0" lvl="0" indent="-22860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Char char="•"/>
              <a:tabLst/>
              <a:defRPr/>
            </a:pPr>
            <a:r>
              <a:rPr lang="en-GB" sz="1200" b="1" dirty="0">
                <a:solidFill>
                  <a:srgbClr val="000000"/>
                </a:solidFill>
              </a:rPr>
              <a:t>Spaces and activities that are not income dependent: </a:t>
            </a:r>
            <a:r>
              <a:rPr lang="en-GB" sz="1200" dirty="0">
                <a:solidFill>
                  <a:srgbClr val="000000"/>
                </a:solidFill>
              </a:rPr>
              <a:t>Participants spoke about a desire to have affordable things to do that are close to home. This included both indoor and outdoor options – parks, leisure centres, community centres cultural activities and cafes.  Young people wanted access to spaces in the evening that are not alcohol focused.  Importantly, across all groups, there was a desire to have activities for different ages and abilities that were accessible.  For young people this would have a positive impact on their safety, boredom and lack of independence.</a:t>
            </a:r>
          </a:p>
          <a:p>
            <a:pPr>
              <a:spcAft>
                <a:spcPts val="0"/>
              </a:spcAft>
              <a:buClr>
                <a:srgbClr val="971465"/>
              </a:buClr>
              <a:defRPr/>
            </a:pPr>
            <a:r>
              <a:rPr kumimoji="0" lang="en-GB" sz="1200" b="1"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Being listened to and seeing change happen</a:t>
            </a:r>
            <a:r>
              <a:rPr kumimoji="0" lang="en-GB" sz="12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rPr>
              <a:t>: Participants note that quality of life was linked to feeling that they are taken seriously, being involved in decisions, seeing longer term commitment to them and their communities, not just short term projects, and knowing that their input, time and feedback leads to action.  The Lived Experience Panel specifically felt that people’s lived experiences should shape decisions from the start. Disabled people would like to be involved in housing, building and street          design from the start. </a:t>
            </a:r>
          </a:p>
          <a:p>
            <a:pPr>
              <a:spcAft>
                <a:spcPts val="0"/>
              </a:spcAft>
              <a:buClr>
                <a:srgbClr val="971465"/>
              </a:buClr>
              <a:defRPr/>
            </a:pPr>
            <a:endParaRPr kumimoji="0" lang="en-GB" sz="20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a:p>
            <a:pPr marL="0" marR="0" lvl="0" indent="0" algn="l" defTabSz="914400" rtl="0" eaLnBrk="1" fontAlgn="auto" latinLnBrk="0" hangingPunct="1">
              <a:lnSpc>
                <a:spcPct val="110000"/>
              </a:lnSpc>
              <a:spcBef>
                <a:spcPts val="800"/>
              </a:spcBef>
              <a:spcAft>
                <a:spcPts val="0"/>
              </a:spcAft>
              <a:buClr>
                <a:srgbClr val="971465"/>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p:txBody>
      </p:sp>
    </p:spTree>
    <p:extLst>
      <p:ext uri="{BB962C8B-B14F-4D97-AF65-F5344CB8AC3E}">
        <p14:creationId xmlns:p14="http://schemas.microsoft.com/office/powerpoint/2010/main" val="368819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7089C-586A-642E-7053-8981C6D99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4084A7-D83D-5081-8C92-BA03E141F01F}"/>
              </a:ext>
            </a:extLst>
          </p:cNvPr>
          <p:cNvSpPr>
            <a:spLocks noGrp="1"/>
          </p:cNvSpPr>
          <p:nvPr>
            <p:ph type="title"/>
          </p:nvPr>
        </p:nvSpPr>
        <p:spPr>
          <a:xfrm>
            <a:off x="395208" y="1251310"/>
            <a:ext cx="8159856" cy="1724365"/>
          </a:xfrm>
        </p:spPr>
        <p:txBody>
          <a:bodyPr/>
          <a:lstStyle/>
          <a:p>
            <a:pPr algn="ctr">
              <a:lnSpc>
                <a:spcPct val="100000"/>
              </a:lnSpc>
            </a:pPr>
            <a:r>
              <a:rPr lang="en-US" sz="4800" dirty="0"/>
              <a:t>Council Priorities</a:t>
            </a:r>
            <a:endParaRPr lang="en-GB" sz="4800" dirty="0"/>
          </a:p>
        </p:txBody>
      </p:sp>
    </p:spTree>
    <p:extLst>
      <p:ext uri="{BB962C8B-B14F-4D97-AF65-F5344CB8AC3E}">
        <p14:creationId xmlns:p14="http://schemas.microsoft.com/office/powerpoint/2010/main" val="349980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ome group theme">
  <a:themeElements>
    <a:clrScheme name="Research Resource">
      <a:dk1>
        <a:srgbClr val="000000"/>
      </a:dk1>
      <a:lt1>
        <a:srgbClr val="FFFFFF"/>
      </a:lt1>
      <a:dk2>
        <a:srgbClr val="333399"/>
      </a:dk2>
      <a:lt2>
        <a:srgbClr val="FFFFFF"/>
      </a:lt2>
      <a:accent1>
        <a:srgbClr val="333399"/>
      </a:accent1>
      <a:accent2>
        <a:srgbClr val="CC0066"/>
      </a:accent2>
      <a:accent3>
        <a:srgbClr val="7030A0"/>
      </a:accent3>
      <a:accent4>
        <a:srgbClr val="4F4E56"/>
      </a:accent4>
      <a:accent5>
        <a:srgbClr val="CBC9C7"/>
      </a:accent5>
      <a:accent6>
        <a:srgbClr val="F2F3F2"/>
      </a:accent6>
      <a:hlink>
        <a:srgbClr val="333399"/>
      </a:hlink>
      <a:folHlink>
        <a:srgbClr val="CC0066"/>
      </a:folHlink>
    </a:clrScheme>
    <a:fontScheme name="home group fonts">
      <a:majorFont>
        <a:latin typeface="Trueno"/>
        <a:ea typeface=""/>
        <a:cs typeface=""/>
      </a:majorFont>
      <a:minorFont>
        <a:latin typeface="Truen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ome group theme" id="{03CE937F-B2CE-4D13-9313-98F634E6822C}" vid="{8DD4C550-E834-42F8-B141-F926CF52D8A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6CE3820D90814A88952735CDC86435" ma:contentTypeVersion="19" ma:contentTypeDescription="Create a new document." ma:contentTypeScope="" ma:versionID="79a150f123b4c96f0041016d80380afc">
  <xsd:schema xmlns:xsd="http://www.w3.org/2001/XMLSchema" xmlns:xs="http://www.w3.org/2001/XMLSchema" xmlns:p="http://schemas.microsoft.com/office/2006/metadata/properties" xmlns:ns2="de7c0dae-929a-432e-aaf9-d045397ce638" xmlns:ns3="49bf86c3-6d11-46dd-969d-6a48df79104c" targetNamespace="http://schemas.microsoft.com/office/2006/metadata/properties" ma:root="true" ma:fieldsID="f427466543feba647e54f008d8739ecb" ns2:_="" ns3:_="">
    <xsd:import namespace="de7c0dae-929a-432e-aaf9-d045397ce638"/>
    <xsd:import namespace="49bf86c3-6d11-46dd-969d-6a48df7910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LengthInSeconds" minOccurs="0"/>
                <xsd:element ref="ns2:Currentwork"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c0dae-929a-432e-aaf9-d045397ce6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6d2a50f-9f9b-4778-92ce-797491e65929"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Currentwork" ma:index="24" nillable="true" ma:displayName="Current work" ma:default="0" ma:format="Dropdown" ma:internalName="Currentwork">
      <xsd:simpleType>
        <xsd:restriction base="dms:Boolea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bf86c3-6d11-46dd-969d-6a48df79104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ab60ad-bde2-4b5e-addb-e7ea1e272c13}" ma:internalName="TaxCatchAll" ma:showField="CatchAllData" ma:web="49bf86c3-6d11-46dd-969d-6a48df7910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9bf86c3-6d11-46dd-969d-6a48df79104c" xsi:nil="true"/>
    <lcf76f155ced4ddcb4097134ff3c332f xmlns="de7c0dae-929a-432e-aaf9-d045397ce638">
      <Terms xmlns="http://schemas.microsoft.com/office/infopath/2007/PartnerControls"/>
    </lcf76f155ced4ddcb4097134ff3c332f>
    <SharedWithUsers xmlns="49bf86c3-6d11-46dd-969d-6a48df79104c">
      <UserInfo>
        <DisplayName>Lorna Shaw</DisplayName>
        <AccountId>11</AccountId>
        <AccountType/>
      </UserInfo>
    </SharedWithUsers>
    <Currentwork xmlns="de7c0dae-929a-432e-aaf9-d045397ce638">false</Currentwor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26B701-D069-4F5D-ABA9-244922D6FB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c0dae-929a-432e-aaf9-d045397ce638"/>
    <ds:schemaRef ds:uri="49bf86c3-6d11-46dd-969d-6a48df791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0666A3-323A-47FF-A1AB-0F1CC3E31338}">
  <ds:schemaRefs>
    <ds:schemaRef ds:uri="49bf86c3-6d11-46dd-969d-6a48df79104c"/>
    <ds:schemaRef ds:uri="de7c0dae-929a-432e-aaf9-d045397ce6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D7E3F15-332E-4B80-A4E9-2D4A19129B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4741</TotalTime>
  <Words>2625</Words>
  <Application>Microsoft Office PowerPoint</Application>
  <PresentationFormat>On-screen Show (16:9)</PresentationFormat>
  <Paragraphs>173</Paragraphs>
  <Slides>17</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Aptos Black</vt:lpstr>
      <vt:lpstr>arial</vt:lpstr>
      <vt:lpstr>arial</vt:lpstr>
      <vt:lpstr>Calibri</vt:lpstr>
      <vt:lpstr>Calibri Light</vt:lpstr>
      <vt:lpstr>Century Gothic</vt:lpstr>
      <vt:lpstr>Source Sans Pro Light</vt:lpstr>
      <vt:lpstr>Trueno</vt:lpstr>
      <vt:lpstr>Trueno Round</vt:lpstr>
      <vt:lpstr>Wingdings</vt:lpstr>
      <vt:lpstr>home group theme</vt:lpstr>
      <vt:lpstr>Custom Design</vt:lpstr>
      <vt:lpstr>PowerPoint Presentation</vt:lpstr>
      <vt:lpstr>Background</vt:lpstr>
      <vt:lpstr>Focus group profile</vt:lpstr>
      <vt:lpstr>Focus group themes</vt:lpstr>
      <vt:lpstr>Place and                      Neighbourhood</vt:lpstr>
      <vt:lpstr>Place and neighbourhood</vt:lpstr>
      <vt:lpstr>Place and neighbourhood</vt:lpstr>
      <vt:lpstr>Place and neighbourhood</vt:lpstr>
      <vt:lpstr>Council Priorities</vt:lpstr>
      <vt:lpstr>Council priorities</vt:lpstr>
      <vt:lpstr>Cross cutting themes</vt:lpstr>
      <vt:lpstr>Priorities</vt:lpstr>
      <vt:lpstr>Priorities</vt:lpstr>
      <vt:lpstr>Priorities</vt:lpstr>
      <vt:lpstr>Cross cutting priorities </vt:lpstr>
      <vt:lpstr>Key differences by group</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Wilson</dc:creator>
  <cp:lastModifiedBy>Graeme McLatchie</cp:lastModifiedBy>
  <cp:revision>8</cp:revision>
  <dcterms:created xsi:type="dcterms:W3CDTF">2017-11-11T20:18:03Z</dcterms:created>
  <dcterms:modified xsi:type="dcterms:W3CDTF">2026-07-02T08:16:58Z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b8d4e4be-93bf-45a2-9ec3-d2839c6d1c12</vt:lpwstr>
  </property>
  <property fmtid="{D5CDD505-2E9C-101B-9397-08002B2CF9AE}" pid="3" name="MARKED">
    <vt:lpwstr>&lt;div style="text-align: center;"&gt;&lt;span style="font-family: Arial;"&gt;OFFICIAL&lt;/span&gt;&lt;/div&gt;;&lt;div style="text-align: center;"&gt;&lt;span style="font-family: Arial;"&gt;OFFICIAL&lt;/span&gt;&lt;/div&gt;</vt:lpwstr>
  </property>
  <property fmtid="{D5CDD505-2E9C-101B-9397-08002B2CF9AE}" pid="4" name="Classification">
    <vt:lpwstr>OFFICIAL</vt:lpwstr>
  </property>
  <property fmtid="{D5CDD505-2E9C-101B-9397-08002B2CF9AE}" pid="5" name="ContentTypeId">
    <vt:lpwstr>0x0101004E6CE3820D90814A88952735CDC86435</vt:lpwstr>
  </property>
  <property fmtid="{D5CDD505-2E9C-101B-9397-08002B2CF9AE}" pid="6" name="MediaServiceImageTags">
    <vt:lpwstr/>
  </property>
  <property fmtid="{D5CDD505-2E9C-101B-9397-08002B2CF9AE}" pid="7" name="MSIP_Label_994db701-89a9-49bb-b598-cb04a9f5d29a_Enabled">
    <vt:lpwstr>true</vt:lpwstr>
  </property>
  <property fmtid="{D5CDD505-2E9C-101B-9397-08002B2CF9AE}" pid="8" name="MSIP_Label_994db701-89a9-49bb-b598-cb04a9f5d29a_SetDate">
    <vt:lpwstr>2026-07-02T08:12:06Z</vt:lpwstr>
  </property>
  <property fmtid="{D5CDD505-2E9C-101B-9397-08002B2CF9AE}" pid="9" name="MSIP_Label_994db701-89a9-49bb-b598-cb04a9f5d29a_Method">
    <vt:lpwstr>Privileged</vt:lpwstr>
  </property>
  <property fmtid="{D5CDD505-2E9C-101B-9397-08002B2CF9AE}" pid="10" name="MSIP_Label_994db701-89a9-49bb-b598-cb04a9f5d29a_Name">
    <vt:lpwstr>Official</vt:lpwstr>
  </property>
  <property fmtid="{D5CDD505-2E9C-101B-9397-08002B2CF9AE}" pid="11" name="MSIP_Label_994db701-89a9-49bb-b598-cb04a9f5d29a_SiteId">
    <vt:lpwstr>ca295336-1aa6-4486-b2b2-cf7669625305</vt:lpwstr>
  </property>
  <property fmtid="{D5CDD505-2E9C-101B-9397-08002B2CF9AE}" pid="12" name="MSIP_Label_994db701-89a9-49bb-b598-cb04a9f5d29a_ActionId">
    <vt:lpwstr>84355c49-0c43-4ebd-b004-c0314e5039ec</vt:lpwstr>
  </property>
  <property fmtid="{D5CDD505-2E9C-101B-9397-08002B2CF9AE}" pid="13" name="MSIP_Label_994db701-89a9-49bb-b598-cb04a9f5d29a_ContentBits">
    <vt:lpwstr>1</vt:lpwstr>
  </property>
  <property fmtid="{D5CDD505-2E9C-101B-9397-08002B2CF9AE}" pid="14" name="MSIP_Label_994db701-89a9-49bb-b598-cb04a9f5d29a_Tag">
    <vt:lpwstr>10, 0, 1, 1</vt:lpwstr>
  </property>
  <property fmtid="{D5CDD505-2E9C-101B-9397-08002B2CF9AE}" pid="15" name="ClassificationContentMarkingHeaderLocations">
    <vt:lpwstr>home group theme:6\Custom Design:8</vt:lpwstr>
  </property>
  <property fmtid="{D5CDD505-2E9C-101B-9397-08002B2CF9AE}" pid="16" name="ClassificationContentMarkingHeaderText">
    <vt:lpwstr>OFFICIAL</vt:lpwstr>
  </property>
</Properties>
</file>